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3" r:id="rId3"/>
  </p:sldMasterIdLst>
  <p:notesMasterIdLst>
    <p:notesMasterId r:id="rId46"/>
  </p:notesMasterIdLst>
  <p:sldIdLst>
    <p:sldId id="256" r:id="rId4"/>
    <p:sldId id="406" r:id="rId5"/>
    <p:sldId id="409" r:id="rId6"/>
    <p:sldId id="473" r:id="rId7"/>
    <p:sldId id="478" r:id="rId8"/>
    <p:sldId id="436" r:id="rId9"/>
    <p:sldId id="394" r:id="rId10"/>
    <p:sldId id="408" r:id="rId11"/>
    <p:sldId id="429" r:id="rId12"/>
    <p:sldId id="430" r:id="rId13"/>
    <p:sldId id="431" r:id="rId14"/>
    <p:sldId id="432" r:id="rId15"/>
    <p:sldId id="433" r:id="rId16"/>
    <p:sldId id="480" r:id="rId17"/>
    <p:sldId id="434" r:id="rId18"/>
    <p:sldId id="435" r:id="rId19"/>
    <p:sldId id="437" r:id="rId20"/>
    <p:sldId id="438" r:id="rId21"/>
    <p:sldId id="439" r:id="rId22"/>
    <p:sldId id="481" r:id="rId23"/>
    <p:sldId id="440" r:id="rId24"/>
    <p:sldId id="441" r:id="rId25"/>
    <p:sldId id="442" r:id="rId26"/>
    <p:sldId id="444" r:id="rId27"/>
    <p:sldId id="445" r:id="rId28"/>
    <p:sldId id="446" r:id="rId29"/>
    <p:sldId id="447" r:id="rId30"/>
    <p:sldId id="448" r:id="rId31"/>
    <p:sldId id="449" r:id="rId32"/>
    <p:sldId id="450" r:id="rId33"/>
    <p:sldId id="482" r:id="rId34"/>
    <p:sldId id="451" r:id="rId35"/>
    <p:sldId id="452" r:id="rId36"/>
    <p:sldId id="453" r:id="rId37"/>
    <p:sldId id="454" r:id="rId38"/>
    <p:sldId id="455" r:id="rId39"/>
    <p:sldId id="456" r:id="rId40"/>
    <p:sldId id="457" r:id="rId41"/>
    <p:sldId id="458" r:id="rId42"/>
    <p:sldId id="459" r:id="rId43"/>
    <p:sldId id="460" r:id="rId44"/>
    <p:sldId id="483" r:id="rId45"/>
  </p:sldIdLst>
  <p:sldSz cx="12196763"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77">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21A3D0"/>
    <a:srgbClr val="D01C63"/>
    <a:srgbClr val="0067AC"/>
    <a:srgbClr val="DDDDDD"/>
    <a:srgbClr val="A9BECB"/>
    <a:srgbClr val="F595DC"/>
    <a:srgbClr val="F16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84" autoAdjust="0"/>
  </p:normalViewPr>
  <p:slideViewPr>
    <p:cSldViewPr snapToObjects="1">
      <p:cViewPr varScale="1">
        <p:scale>
          <a:sx n="113" d="100"/>
          <a:sy n="113" d="100"/>
        </p:scale>
        <p:origin x="390" y="96"/>
      </p:cViewPr>
      <p:guideLst>
        <p:guide orient="horz" pos="2077"/>
        <p:guide pos="3855"/>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a:lvl1pPr>
          </a:lstStyle>
          <a:p>
            <a:pPr>
              <a:defRPr/>
            </a:pPr>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z="1200"/>
            </a:lvl1pPr>
          </a:lstStyle>
          <a:p>
            <a:pPr>
              <a:defRPr/>
            </a:pPr>
            <a:fld id="{B576E67A-6F05-47F7-870D-5958DA134A14}" type="datetimeFigureOut">
              <a:rPr lang="zh-CN" altLang="en-US"/>
              <a:pPr>
                <a:defRPr/>
              </a:pPr>
              <a:t>2018/9/13</a:t>
            </a:fld>
            <a:endParaRPr lang="en-US"/>
          </a:p>
        </p:txBody>
      </p:sp>
      <p:sp>
        <p:nvSpPr>
          <p:cNvPr id="4100" name="Rectangle 4"/>
          <p:cNvSpPr>
            <a:spLocks noGrp="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buFont typeface="Arial" panose="020B0604020202020204" pitchFamily="34" charset="0"/>
              <a:buNone/>
              <a:defRPr sz="1200" smtClean="0"/>
            </a:lvl1pPr>
          </a:lstStyle>
          <a:p>
            <a:pPr>
              <a:defRPr/>
            </a:pPr>
            <a:fld id="{EB5EDA61-3A0E-4AE6-85C1-8030FEF94B2D}" type="slidenum">
              <a:rPr lang="zh-CN" altLang="en-US"/>
              <a:pPr>
                <a:defRPr/>
              </a:pPr>
              <a:t>‹#›</a:t>
            </a:fld>
            <a:endParaRPr lang="en-US" altLang="zh-CN"/>
          </a:p>
        </p:txBody>
      </p:sp>
    </p:spTree>
    <p:extLst>
      <p:ext uri="{BB962C8B-B14F-4D97-AF65-F5344CB8AC3E}">
        <p14:creationId xmlns:p14="http://schemas.microsoft.com/office/powerpoint/2010/main" val="408963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381000" y="685800"/>
            <a:ext cx="6096000" cy="3429000"/>
          </a:xfrm>
        </p:spPr>
      </p:sp>
      <p:sp>
        <p:nvSpPr>
          <p:cNvPr id="61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恒好美佳   </a:t>
            </a:r>
            <a:r>
              <a:rPr lang="en-US" altLang="zh-CN" smtClean="0"/>
              <a:t>https://sppt.taobao.com/</a:t>
            </a:r>
            <a:endParaRPr lang="zh-CN" altLang="en-US" smtClean="0"/>
          </a:p>
        </p:txBody>
      </p:sp>
      <p:sp>
        <p:nvSpPr>
          <p:cNvPr id="61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BF826566-4C6E-4842-BD98-F8320A4D929F}" type="slidenum">
              <a:rPr lang="zh-CN" altLang="en-US"/>
              <a:pPr/>
              <a:t>1</a:t>
            </a:fld>
            <a:endParaRPr lang="en-US" altLang="zh-CN"/>
          </a:p>
        </p:txBody>
      </p:sp>
    </p:spTree>
    <p:extLst>
      <p:ext uri="{BB962C8B-B14F-4D97-AF65-F5344CB8AC3E}">
        <p14:creationId xmlns:p14="http://schemas.microsoft.com/office/powerpoint/2010/main" val="67532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xfrm>
            <a:off x="381000" y="685800"/>
            <a:ext cx="6096000" cy="3429000"/>
          </a:xfrm>
        </p:spPr>
      </p:sp>
      <p:sp>
        <p:nvSpPr>
          <p:cNvPr id="419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恒好美佳   </a:t>
            </a:r>
            <a:r>
              <a:rPr lang="en-US" altLang="zh-CN" smtClean="0"/>
              <a:t>https://sppt.taobao.com/</a:t>
            </a:r>
            <a:endParaRPr lang="zh-CN" altLang="en-US" smtClean="0"/>
          </a:p>
        </p:txBody>
      </p:sp>
      <p:sp>
        <p:nvSpPr>
          <p:cNvPr id="419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A45E07E0-C65F-4B3A-B025-AB0734F544DC}" type="slidenum">
              <a:rPr lang="zh-CN" altLang="en-US"/>
              <a:pPr/>
              <a:t>35</a:t>
            </a:fld>
            <a:endParaRPr lang="en-US" altLang="zh-CN"/>
          </a:p>
        </p:txBody>
      </p:sp>
    </p:spTree>
    <p:extLst>
      <p:ext uri="{BB962C8B-B14F-4D97-AF65-F5344CB8AC3E}">
        <p14:creationId xmlns:p14="http://schemas.microsoft.com/office/powerpoint/2010/main" val="408313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381000" y="685800"/>
            <a:ext cx="6096000" cy="3429000"/>
          </a:xfrm>
        </p:spPr>
      </p:sp>
      <p:sp>
        <p:nvSpPr>
          <p:cNvPr id="501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恒好美佳   </a:t>
            </a:r>
            <a:r>
              <a:rPr lang="en-US" altLang="zh-CN" smtClean="0"/>
              <a:t>https://sppt.taobao.com/</a:t>
            </a:r>
            <a:endParaRPr lang="zh-CN" altLang="en-US" smtClean="0"/>
          </a:p>
        </p:txBody>
      </p:sp>
      <p:sp>
        <p:nvSpPr>
          <p:cNvPr id="501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49E02B24-AC4E-4BEE-8BC0-3A05177359B5}" type="slidenum">
              <a:rPr lang="zh-CN" altLang="en-US"/>
              <a:pPr/>
              <a:t>42</a:t>
            </a:fld>
            <a:endParaRPr lang="en-US" altLang="zh-CN"/>
          </a:p>
        </p:txBody>
      </p:sp>
    </p:spTree>
    <p:extLst>
      <p:ext uri="{BB962C8B-B14F-4D97-AF65-F5344CB8AC3E}">
        <p14:creationId xmlns:p14="http://schemas.microsoft.com/office/powerpoint/2010/main" val="49206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07866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5379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8075" y="908050"/>
            <a:ext cx="2627313"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41375" y="908050"/>
            <a:ext cx="7734300"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0760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400864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98676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82484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41375" y="1600200"/>
            <a:ext cx="5180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181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4972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7248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84871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440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03865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57327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52139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14325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8075" y="908050"/>
            <a:ext cx="2627313"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41375" y="908050"/>
            <a:ext cx="7734300"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26433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7963"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916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417001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37160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714756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41375" y="1600200"/>
            <a:ext cx="5180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181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25573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86699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25971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01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52729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99085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744750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84826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8075" y="908050"/>
            <a:ext cx="2627313"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41375" y="908050"/>
            <a:ext cx="7734300" cy="52181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25454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41375" y="1600200"/>
            <a:ext cx="5180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0"/>
            <a:ext cx="5181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6848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8171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4318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4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083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138594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375" y="908050"/>
            <a:ext cx="105140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841375" y="1600200"/>
            <a:ext cx="10514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41375" y="908050"/>
            <a:ext cx="105140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841375" y="1600200"/>
            <a:ext cx="10514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cxnSp>
        <p:nvCxnSpPr>
          <p:cNvPr id="3074" name="直接连接符 3"/>
          <p:cNvCxnSpPr>
            <a:cxnSpLocks noChangeShapeType="1"/>
          </p:cNvCxnSpPr>
          <p:nvPr userDrawn="1"/>
        </p:nvCxnSpPr>
        <p:spPr bwMode="auto">
          <a:xfrm>
            <a:off x="11787188" y="5805488"/>
            <a:ext cx="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075" name="直接连接符 4"/>
          <p:cNvCxnSpPr>
            <a:cxnSpLocks noChangeShapeType="1"/>
          </p:cNvCxnSpPr>
          <p:nvPr userDrawn="1"/>
        </p:nvCxnSpPr>
        <p:spPr bwMode="auto">
          <a:xfrm>
            <a:off x="10887075" y="6448425"/>
            <a:ext cx="6842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6" name="椭圆 5"/>
          <p:cNvSpPr>
            <a:spLocks noChangeArrowheads="1"/>
          </p:cNvSpPr>
          <p:nvPr userDrawn="1"/>
        </p:nvSpPr>
        <p:spPr bwMode="auto">
          <a:xfrm>
            <a:off x="11571288" y="6232525"/>
            <a:ext cx="431800" cy="431800"/>
          </a:xfrm>
          <a:prstGeom prst="ellipse">
            <a:avLst/>
          </a:prstGeom>
          <a:solidFill>
            <a:schemeClr val="tx1"/>
          </a:solidFill>
          <a:ln w="9525">
            <a:solidFill>
              <a:schemeClr val="tx1"/>
            </a:solidFill>
            <a:round/>
            <a:headEnd/>
            <a:tailEnd/>
          </a:ln>
        </p:spPr>
        <p:txBody>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077" name="TextBox 6"/>
          <p:cNvSpPr txBox="1">
            <a:spLocks noChangeArrowheads="1"/>
          </p:cNvSpPr>
          <p:nvPr userDrawn="1"/>
        </p:nvSpPr>
        <p:spPr bwMode="auto">
          <a:xfrm>
            <a:off x="11564938" y="6296025"/>
            <a:ext cx="420687" cy="334963"/>
          </a:xfrm>
          <a:prstGeom prst="rect">
            <a:avLst/>
          </a:prstGeom>
          <a:noFill/>
          <a:ln w="9525">
            <a:noFill/>
            <a:miter lim="800000"/>
            <a:headEnd/>
            <a:tailEnd/>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0C2EB052-F79B-4159-8D3D-8B012CC2A3D5}" type="slidenum">
              <a:rPr lang="zh-CN" altLang="en-US" sz="1600" smtClean="0">
                <a:solidFill>
                  <a:srgbClr val="F8F8F8"/>
                </a:solidFill>
                <a:latin typeface="微软雅黑" panose="020B0503020204020204" pitchFamily="34" charset="-122"/>
                <a:ea typeface="微软雅黑" panose="020B0503020204020204" pitchFamily="34" charset="-122"/>
              </a:rPr>
              <a:pPr algn="ctr" eaLnBrk="1" hangingPunct="1">
                <a:buFont typeface="Arial" panose="020B0604020202020204" pitchFamily="34" charset="0"/>
                <a:buNone/>
                <a:defRPr/>
              </a:pPr>
              <a:t>‹#›</a:t>
            </a:fld>
            <a:endParaRPr lang="zh-CN" altLang="en-US" sz="1600" smtClean="0">
              <a:solidFill>
                <a:srgbClr val="F8F8F8"/>
              </a:solidFill>
              <a:latin typeface="微软雅黑" panose="020B0503020204020204" pitchFamily="34" charset="-122"/>
              <a:ea typeface="微软雅黑" panose="020B0503020204020204" pitchFamily="34" charset="-122"/>
            </a:endParaRPr>
          </a:p>
        </p:txBody>
      </p:sp>
      <p:sp>
        <p:nvSpPr>
          <p:cNvPr id="3078" name="Rectangle 2"/>
          <p:cNvSpPr>
            <a:spLocks noGrp="1" noChangeArrowheads="1"/>
          </p:cNvSpPr>
          <p:nvPr>
            <p:ph type="title"/>
          </p:nvPr>
        </p:nvSpPr>
        <p:spPr bwMode="auto">
          <a:xfrm>
            <a:off x="841375" y="908050"/>
            <a:ext cx="105140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9" name="Rectangle 3"/>
          <p:cNvSpPr>
            <a:spLocks noGrp="1" noChangeArrowheads="1"/>
          </p:cNvSpPr>
          <p:nvPr>
            <p:ph type="body" idx="1"/>
          </p:nvPr>
        </p:nvSpPr>
        <p:spPr bwMode="auto">
          <a:xfrm>
            <a:off x="841375" y="1600200"/>
            <a:ext cx="10514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pitchFamily="34" charset="0"/>
          <a:ea typeface="微软雅黑" pitchFamily="34" charset="-122"/>
        </a:defRPr>
      </a:lvl2pPr>
      <a:lvl3pPr algn="l" rtl="0" eaLnBrk="0" fontAlgn="base" hangingPunct="0">
        <a:spcBef>
          <a:spcPct val="0"/>
        </a:spcBef>
        <a:spcAft>
          <a:spcPct val="0"/>
        </a:spcAft>
        <a:defRPr sz="2400">
          <a:solidFill>
            <a:schemeClr val="tx1"/>
          </a:solidFill>
          <a:latin typeface="Arial" pitchFamily="34" charset="0"/>
          <a:ea typeface="微软雅黑" pitchFamily="34" charset="-122"/>
        </a:defRPr>
      </a:lvl3pPr>
      <a:lvl4pPr algn="l" rtl="0" eaLnBrk="0" fontAlgn="base" hangingPunct="0">
        <a:spcBef>
          <a:spcPct val="0"/>
        </a:spcBef>
        <a:spcAft>
          <a:spcPct val="0"/>
        </a:spcAft>
        <a:defRPr sz="2400">
          <a:solidFill>
            <a:schemeClr val="tx1"/>
          </a:solidFill>
          <a:latin typeface="Arial" pitchFamily="34" charset="0"/>
          <a:ea typeface="微软雅黑" pitchFamily="34" charset="-122"/>
        </a:defRPr>
      </a:lvl4pPr>
      <a:lvl5pPr algn="l" rtl="0" eaLnBrk="0" fontAlgn="base" hangingPunct="0">
        <a:spcBef>
          <a:spcPct val="0"/>
        </a:spcBef>
        <a:spcAft>
          <a:spcPct val="0"/>
        </a:spcAft>
        <a:defRPr sz="2400">
          <a:solidFill>
            <a:schemeClr val="tx1"/>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tx1"/>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tx1"/>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tx1"/>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tx1"/>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9.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9.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Freeform 13"/>
          <p:cNvSpPr>
            <a:spLocks/>
          </p:cNvSpPr>
          <p:nvPr/>
        </p:nvSpPr>
        <p:spPr bwMode="auto">
          <a:xfrm>
            <a:off x="5707063" y="2644775"/>
            <a:ext cx="6489700" cy="2846388"/>
          </a:xfrm>
          <a:custGeom>
            <a:avLst/>
            <a:gdLst>
              <a:gd name="T0" fmla="*/ 865497 w 8518"/>
              <a:gd name="T1" fmla="*/ 0 h 3662"/>
              <a:gd name="T2" fmla="*/ 6489700 w 8518"/>
              <a:gd name="T3" fmla="*/ 0 h 3662"/>
              <a:gd name="T4" fmla="*/ 6489700 w 8518"/>
              <a:gd name="T5" fmla="*/ 2846388 h 3662"/>
              <a:gd name="T6" fmla="*/ 0 w 8518"/>
              <a:gd name="T7" fmla="*/ 2846388 h 3662"/>
              <a:gd name="T8" fmla="*/ 865497 w 8518"/>
              <a:gd name="T9" fmla="*/ 0 h 3662"/>
              <a:gd name="T10" fmla="*/ 0 60000 65536"/>
              <a:gd name="T11" fmla="*/ 0 60000 65536"/>
              <a:gd name="T12" fmla="*/ 0 60000 65536"/>
              <a:gd name="T13" fmla="*/ 0 60000 65536"/>
              <a:gd name="T14" fmla="*/ 0 60000 65536"/>
              <a:gd name="T15" fmla="*/ 0 w 8518"/>
              <a:gd name="T16" fmla="*/ 0 h 3662"/>
              <a:gd name="T17" fmla="*/ 8518 w 8518"/>
              <a:gd name="T18" fmla="*/ 3662 h 3662"/>
            </a:gdLst>
            <a:ahLst/>
            <a:cxnLst>
              <a:cxn ang="T10">
                <a:pos x="T0" y="T1"/>
              </a:cxn>
              <a:cxn ang="T11">
                <a:pos x="T2" y="T3"/>
              </a:cxn>
              <a:cxn ang="T12">
                <a:pos x="T4" y="T5"/>
              </a:cxn>
              <a:cxn ang="T13">
                <a:pos x="T6" y="T7"/>
              </a:cxn>
              <a:cxn ang="T14">
                <a:pos x="T8" y="T9"/>
              </a:cxn>
            </a:cxnLst>
            <a:rect l="T15" t="T16" r="T17" b="T18"/>
            <a:pathLst>
              <a:path w="8518" h="3662">
                <a:moveTo>
                  <a:pt x="1136" y="0"/>
                </a:moveTo>
                <a:lnTo>
                  <a:pt x="8518" y="0"/>
                </a:lnTo>
                <a:lnTo>
                  <a:pt x="8518" y="3662"/>
                </a:lnTo>
                <a:lnTo>
                  <a:pt x="0" y="3662"/>
                </a:lnTo>
                <a:lnTo>
                  <a:pt x="113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3" name="Freeform 14"/>
          <p:cNvSpPr>
            <a:spLocks/>
          </p:cNvSpPr>
          <p:nvPr/>
        </p:nvSpPr>
        <p:spPr bwMode="auto">
          <a:xfrm>
            <a:off x="4225925" y="2305050"/>
            <a:ext cx="7970838" cy="287338"/>
          </a:xfrm>
          <a:custGeom>
            <a:avLst/>
            <a:gdLst>
              <a:gd name="T0" fmla="*/ 125169 w 9170"/>
              <a:gd name="T1" fmla="*/ 0 h 370"/>
              <a:gd name="T2" fmla="*/ 7970838 w 9170"/>
              <a:gd name="T3" fmla="*/ 0 h 370"/>
              <a:gd name="T4" fmla="*/ 7970838 w 9170"/>
              <a:gd name="T5" fmla="*/ 287338 h 370"/>
              <a:gd name="T6" fmla="*/ 0 w 9170"/>
              <a:gd name="T7" fmla="*/ 287338 h 370"/>
              <a:gd name="T8" fmla="*/ 125169 w 9170"/>
              <a:gd name="T9" fmla="*/ 0 h 370"/>
              <a:gd name="T10" fmla="*/ 0 60000 65536"/>
              <a:gd name="T11" fmla="*/ 0 60000 65536"/>
              <a:gd name="T12" fmla="*/ 0 60000 65536"/>
              <a:gd name="T13" fmla="*/ 0 60000 65536"/>
              <a:gd name="T14" fmla="*/ 0 60000 65536"/>
              <a:gd name="T15" fmla="*/ 0 w 9170"/>
              <a:gd name="T16" fmla="*/ 0 h 370"/>
              <a:gd name="T17" fmla="*/ 9170 w 9170"/>
              <a:gd name="T18" fmla="*/ 370 h 370"/>
            </a:gdLst>
            <a:ahLst/>
            <a:cxnLst>
              <a:cxn ang="T10">
                <a:pos x="T0" y="T1"/>
              </a:cxn>
              <a:cxn ang="T11">
                <a:pos x="T2" y="T3"/>
              </a:cxn>
              <a:cxn ang="T12">
                <a:pos x="T4" y="T5"/>
              </a:cxn>
              <a:cxn ang="T13">
                <a:pos x="T6" y="T7"/>
              </a:cxn>
              <a:cxn ang="T14">
                <a:pos x="T8" y="T9"/>
              </a:cxn>
            </a:cxnLst>
            <a:rect l="T15" t="T16" r="T17" b="T18"/>
            <a:pathLst>
              <a:path w="9170" h="370">
                <a:moveTo>
                  <a:pt x="144" y="0"/>
                </a:moveTo>
                <a:lnTo>
                  <a:pt x="9170" y="0"/>
                </a:lnTo>
                <a:lnTo>
                  <a:pt x="9170" y="370"/>
                </a:lnTo>
                <a:lnTo>
                  <a:pt x="0" y="370"/>
                </a:lnTo>
                <a:lnTo>
                  <a:pt x="144"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 name="Group 4"/>
          <p:cNvGrpSpPr>
            <a:grpSpLocks/>
          </p:cNvGrpSpPr>
          <p:nvPr/>
        </p:nvGrpSpPr>
        <p:grpSpPr bwMode="auto">
          <a:xfrm>
            <a:off x="0" y="5540375"/>
            <a:ext cx="12196763" cy="365125"/>
            <a:chOff x="0" y="0"/>
            <a:chExt cx="12196799" cy="365125"/>
          </a:xfrm>
        </p:grpSpPr>
        <p:sp>
          <p:nvSpPr>
            <p:cNvPr id="3" name="Freeform 15"/>
            <p:cNvSpPr>
              <a:spLocks/>
            </p:cNvSpPr>
            <p:nvPr/>
          </p:nvSpPr>
          <p:spPr bwMode="auto">
            <a:xfrm>
              <a:off x="0" y="0"/>
              <a:ext cx="7728820" cy="365125"/>
            </a:xfrm>
            <a:custGeom>
              <a:avLst/>
              <a:gdLst>
                <a:gd name="T0" fmla="*/ 7513199 w 10144"/>
                <a:gd name="T1" fmla="*/ 0 h 469"/>
                <a:gd name="T2" fmla="*/ 0 w 10144"/>
                <a:gd name="T3" fmla="*/ 0 h 469"/>
                <a:gd name="T4" fmla="*/ 0 w 10144"/>
                <a:gd name="T5" fmla="*/ 365125 h 469"/>
                <a:gd name="T6" fmla="*/ 7728820 w 10144"/>
                <a:gd name="T7" fmla="*/ 365125 h 469"/>
                <a:gd name="T8" fmla="*/ 7513199 w 10144"/>
                <a:gd name="T9" fmla="*/ 0 h 469"/>
                <a:gd name="T10" fmla="*/ 0 60000 65536"/>
                <a:gd name="T11" fmla="*/ 0 60000 65536"/>
                <a:gd name="T12" fmla="*/ 0 60000 65536"/>
                <a:gd name="T13" fmla="*/ 0 60000 65536"/>
                <a:gd name="T14" fmla="*/ 0 60000 65536"/>
                <a:gd name="T15" fmla="*/ 0 w 10144"/>
                <a:gd name="T16" fmla="*/ 0 h 469"/>
                <a:gd name="T17" fmla="*/ 10144 w 10144"/>
                <a:gd name="T18" fmla="*/ 469 h 469"/>
              </a:gdLst>
              <a:ahLst/>
              <a:cxnLst>
                <a:cxn ang="T10">
                  <a:pos x="T0" y="T1"/>
                </a:cxn>
                <a:cxn ang="T11">
                  <a:pos x="T2" y="T3"/>
                </a:cxn>
                <a:cxn ang="T12">
                  <a:pos x="T4" y="T5"/>
                </a:cxn>
                <a:cxn ang="T13">
                  <a:pos x="T6" y="T7"/>
                </a:cxn>
                <a:cxn ang="T14">
                  <a:pos x="T8" y="T9"/>
                </a:cxn>
              </a:cxnLst>
              <a:rect l="T15" t="T16" r="T17" b="T18"/>
              <a:pathLst>
                <a:path w="10144" h="469">
                  <a:moveTo>
                    <a:pt x="9861" y="0"/>
                  </a:moveTo>
                  <a:lnTo>
                    <a:pt x="0" y="0"/>
                  </a:lnTo>
                  <a:lnTo>
                    <a:pt x="0" y="469"/>
                  </a:lnTo>
                  <a:lnTo>
                    <a:pt x="10144" y="469"/>
                  </a:lnTo>
                  <a:lnTo>
                    <a:pt x="9861" y="0"/>
                  </a:lnTo>
                  <a:close/>
                </a:path>
              </a:pathLst>
            </a:custGeom>
            <a:solidFill>
              <a:srgbClr val="606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 name="Freeform 16"/>
            <p:cNvSpPr>
              <a:spLocks/>
            </p:cNvSpPr>
            <p:nvPr/>
          </p:nvSpPr>
          <p:spPr bwMode="auto">
            <a:xfrm>
              <a:off x="10983390" y="0"/>
              <a:ext cx="1213409" cy="365125"/>
            </a:xfrm>
            <a:custGeom>
              <a:avLst/>
              <a:gdLst>
                <a:gd name="T0" fmla="*/ 215430 w 1594"/>
                <a:gd name="T1" fmla="*/ 365125 h 469"/>
                <a:gd name="T2" fmla="*/ 1213409 w 1594"/>
                <a:gd name="T3" fmla="*/ 365125 h 469"/>
                <a:gd name="T4" fmla="*/ 1213409 w 1594"/>
                <a:gd name="T5" fmla="*/ 0 h 469"/>
                <a:gd name="T6" fmla="*/ 0 w 1594"/>
                <a:gd name="T7" fmla="*/ 0 h 469"/>
                <a:gd name="T8" fmla="*/ 215430 w 1594"/>
                <a:gd name="T9" fmla="*/ 365125 h 469"/>
                <a:gd name="T10" fmla="*/ 0 60000 65536"/>
                <a:gd name="T11" fmla="*/ 0 60000 65536"/>
                <a:gd name="T12" fmla="*/ 0 60000 65536"/>
                <a:gd name="T13" fmla="*/ 0 60000 65536"/>
                <a:gd name="T14" fmla="*/ 0 60000 65536"/>
                <a:gd name="T15" fmla="*/ 0 w 1594"/>
                <a:gd name="T16" fmla="*/ 0 h 469"/>
                <a:gd name="T17" fmla="*/ 1594 w 1594"/>
                <a:gd name="T18" fmla="*/ 469 h 469"/>
              </a:gdLst>
              <a:ahLst/>
              <a:cxnLst>
                <a:cxn ang="T10">
                  <a:pos x="T0" y="T1"/>
                </a:cxn>
                <a:cxn ang="T11">
                  <a:pos x="T2" y="T3"/>
                </a:cxn>
                <a:cxn ang="T12">
                  <a:pos x="T4" y="T5"/>
                </a:cxn>
                <a:cxn ang="T13">
                  <a:pos x="T6" y="T7"/>
                </a:cxn>
                <a:cxn ang="T14">
                  <a:pos x="T8" y="T9"/>
                </a:cxn>
              </a:cxnLst>
              <a:rect l="T15" t="T16" r="T17" b="T18"/>
              <a:pathLst>
                <a:path w="1594" h="469">
                  <a:moveTo>
                    <a:pt x="283" y="469"/>
                  </a:moveTo>
                  <a:lnTo>
                    <a:pt x="1594" y="469"/>
                  </a:lnTo>
                  <a:lnTo>
                    <a:pt x="1594" y="0"/>
                  </a:lnTo>
                  <a:lnTo>
                    <a:pt x="0" y="0"/>
                  </a:lnTo>
                  <a:lnTo>
                    <a:pt x="283" y="469"/>
                  </a:lnTo>
                  <a:close/>
                </a:path>
              </a:pathLst>
            </a:custGeom>
            <a:solidFill>
              <a:srgbClr val="606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7" name="Freeform 17"/>
          <p:cNvSpPr>
            <a:spLocks/>
          </p:cNvSpPr>
          <p:nvPr/>
        </p:nvSpPr>
        <p:spPr bwMode="auto">
          <a:xfrm>
            <a:off x="0" y="2644775"/>
            <a:ext cx="6497638" cy="2846388"/>
          </a:xfrm>
          <a:custGeom>
            <a:avLst/>
            <a:gdLst>
              <a:gd name="T0" fmla="*/ 6497638 w 8527"/>
              <a:gd name="T1" fmla="*/ 0 h 3662"/>
              <a:gd name="T2" fmla="*/ 5641142 w 8527"/>
              <a:gd name="T3" fmla="*/ 2846388 h 3662"/>
              <a:gd name="T4" fmla="*/ 0 w 8527"/>
              <a:gd name="T5" fmla="*/ 2846388 h 3662"/>
              <a:gd name="T6" fmla="*/ 2286 w 8527"/>
              <a:gd name="T7" fmla="*/ 0 h 3662"/>
              <a:gd name="T8" fmla="*/ 6497638 w 8527"/>
              <a:gd name="T9" fmla="*/ 0 h 3662"/>
              <a:gd name="T10" fmla="*/ 0 60000 65536"/>
              <a:gd name="T11" fmla="*/ 0 60000 65536"/>
              <a:gd name="T12" fmla="*/ 0 60000 65536"/>
              <a:gd name="T13" fmla="*/ 0 60000 65536"/>
              <a:gd name="T14" fmla="*/ 0 60000 65536"/>
              <a:gd name="T15" fmla="*/ 0 w 8527"/>
              <a:gd name="T16" fmla="*/ 0 h 3662"/>
              <a:gd name="T17" fmla="*/ 8527 w 8527"/>
              <a:gd name="T18" fmla="*/ 3662 h 3662"/>
            </a:gdLst>
            <a:ahLst/>
            <a:cxnLst>
              <a:cxn ang="T10">
                <a:pos x="T0" y="T1"/>
              </a:cxn>
              <a:cxn ang="T11">
                <a:pos x="T2" y="T3"/>
              </a:cxn>
              <a:cxn ang="T12">
                <a:pos x="T4" y="T5"/>
              </a:cxn>
              <a:cxn ang="T13">
                <a:pos x="T6" y="T7"/>
              </a:cxn>
              <a:cxn ang="T14">
                <a:pos x="T8" y="T9"/>
              </a:cxn>
            </a:cxnLst>
            <a:rect l="T15" t="T16" r="T17" b="T18"/>
            <a:pathLst>
              <a:path w="8527" h="3662">
                <a:moveTo>
                  <a:pt x="8527" y="0"/>
                </a:moveTo>
                <a:lnTo>
                  <a:pt x="7403" y="3662"/>
                </a:lnTo>
                <a:lnTo>
                  <a:pt x="0" y="3662"/>
                </a:lnTo>
                <a:lnTo>
                  <a:pt x="3" y="0"/>
                </a:lnTo>
                <a:lnTo>
                  <a:pt x="8527"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Text Box 7"/>
          <p:cNvSpPr txBox="1">
            <a:spLocks noChangeArrowheads="1"/>
          </p:cNvSpPr>
          <p:nvPr/>
        </p:nvSpPr>
        <p:spPr bwMode="auto">
          <a:xfrm>
            <a:off x="7681913" y="5565775"/>
            <a:ext cx="3313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t>汇报人：恒好美佳  </a:t>
            </a:r>
            <a:r>
              <a:rPr lang="en-US" altLang="zh-CN" sz="1800" b="1"/>
              <a:t>2020.03.16</a:t>
            </a:r>
            <a:endParaRPr lang="zh-CN" altLang="en-US" sz="1800" b="1"/>
          </a:p>
        </p:txBody>
      </p:sp>
      <p:sp>
        <p:nvSpPr>
          <p:cNvPr id="5129" name="Rectangle 3"/>
          <p:cNvSpPr>
            <a:spLocks noGrp="1" noChangeArrowheads="1"/>
          </p:cNvSpPr>
          <p:nvPr>
            <p:ph type="ctrTitle" idx="4294967295"/>
          </p:nvPr>
        </p:nvSpPr>
        <p:spPr>
          <a:xfrm>
            <a:off x="6497638" y="3551238"/>
            <a:ext cx="5397500" cy="669925"/>
          </a:xfrm>
        </p:spPr>
        <p:txBody>
          <a:bodyPr/>
          <a:lstStyle/>
          <a:p>
            <a:pPr algn="dist" eaLnBrk="1" hangingPunct="1"/>
            <a:r>
              <a:rPr lang="zh-CN" altLang="en-US" sz="5000" b="1" smtClean="0">
                <a:solidFill>
                  <a:srgbClr val="F8F8F8"/>
                </a:solidFill>
              </a:rPr>
              <a:t>请在这里输入标题</a:t>
            </a:r>
          </a:p>
        </p:txBody>
      </p:sp>
      <p:sp>
        <p:nvSpPr>
          <p:cNvPr id="5130" name="Rectangle 4"/>
          <p:cNvSpPr>
            <a:spLocks noGrp="1" noChangeArrowheads="1"/>
          </p:cNvSpPr>
          <p:nvPr>
            <p:ph type="subTitle" idx="4294967295"/>
          </p:nvPr>
        </p:nvSpPr>
        <p:spPr>
          <a:xfrm>
            <a:off x="6113463" y="4294188"/>
            <a:ext cx="5780087" cy="430212"/>
          </a:xfrm>
        </p:spPr>
        <p:txBody>
          <a:bodyPr anchor="ctr"/>
          <a:lstStyle/>
          <a:p>
            <a:pPr marL="0" indent="0" algn="r" eaLnBrk="1" hangingPunct="1">
              <a:spcBef>
                <a:spcPct val="0"/>
              </a:spcBef>
              <a:buFontTx/>
              <a:buNone/>
            </a:pPr>
            <a:r>
              <a:rPr lang="zh-CN" altLang="en-US" sz="2200" smtClean="0">
                <a:solidFill>
                  <a:srgbClr val="F8F8F8"/>
                </a:solidFill>
              </a:rPr>
              <a:t>简约设计、寓意明确、版式工整、动态页面</a:t>
            </a:r>
          </a:p>
        </p:txBody>
      </p:sp>
      <p:pic>
        <p:nvPicPr>
          <p:cNvPr id="5131" name="图片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438"/>
            <a:ext cx="6113463"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图片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9750"/>
            <a:ext cx="13684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Rectangle 4"/>
          <p:cNvSpPr txBox="1">
            <a:spLocks noChangeArrowheads="1"/>
          </p:cNvSpPr>
          <p:nvPr/>
        </p:nvSpPr>
        <p:spPr bwMode="auto">
          <a:xfrm>
            <a:off x="5945188" y="1809750"/>
            <a:ext cx="60118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buFontTx/>
              <a:buNone/>
            </a:pPr>
            <a:r>
              <a:rPr lang="zh-CN" altLang="en-US">
                <a:solidFill>
                  <a:schemeClr val="tx1"/>
                </a:solidFill>
              </a:rPr>
              <a:t>财务、经营分析●调研报告●汇报总结●统计分析</a:t>
            </a:r>
          </a:p>
          <a:p>
            <a:pPr eaLnBrk="1" hangingPunct="1">
              <a:buFontTx/>
              <a:buNone/>
            </a:pPr>
            <a:endParaRPr lang="zh-CN" altLang="en-US">
              <a:solidFill>
                <a:schemeClr val="tx1"/>
              </a:solidFill>
            </a:endParaRPr>
          </a:p>
        </p:txBody>
      </p:sp>
      <p:pic>
        <p:nvPicPr>
          <p:cNvPr id="5134" name="图片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4425" y="350838"/>
            <a:ext cx="18018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999">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0-#ppt_w/2"/>
                                          </p:val>
                                        </p:tav>
                                        <p:tav tm="100000">
                                          <p:val>
                                            <p:strVal val="#ppt_x"/>
                                          </p:val>
                                        </p:tav>
                                      </p:tavLst>
                                    </p:anim>
                                    <p:anim calcmode="lin" valueType="num">
                                      <p:cBhvr additive="base">
                                        <p:cTn id="8" dur="500" fill="hold"/>
                                        <p:tgtEl>
                                          <p:spTgt spid="512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1+#ppt_w/2"/>
                                          </p:val>
                                        </p:tav>
                                        <p:tav tm="100000">
                                          <p:val>
                                            <p:strVal val="#ppt_x"/>
                                          </p:val>
                                        </p:tav>
                                      </p:tavLst>
                                    </p:anim>
                                    <p:anim calcmode="lin" valueType="num">
                                      <p:cBhvr additive="base">
                                        <p:cTn id="12" dur="500" fill="hold"/>
                                        <p:tgtEl>
                                          <p:spTgt spid="512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ipe(right)">
                                      <p:cBhvr>
                                        <p:cTn id="16" dur="500"/>
                                        <p:tgtEl>
                                          <p:spTgt spid="5123"/>
                                        </p:tgtEl>
                                      </p:cBhvr>
                                    </p:animEffect>
                                  </p:childTnLst>
                                </p:cTn>
                              </p:par>
                              <p:par>
                                <p:cTn id="17" presetID="2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5131"/>
                                        </p:tgtEl>
                                        <p:attrNameLst>
                                          <p:attrName>style.visibility</p:attrName>
                                        </p:attrNameLst>
                                      </p:cBhvr>
                                      <p:to>
                                        <p:strVal val="visible"/>
                                      </p:to>
                                    </p:set>
                                    <p:anim calcmode="lin" valueType="num">
                                      <p:cBhvr additive="base">
                                        <p:cTn id="23" dur="500" fill="hold"/>
                                        <p:tgtEl>
                                          <p:spTgt spid="5131"/>
                                        </p:tgtEl>
                                        <p:attrNameLst>
                                          <p:attrName>ppt_x</p:attrName>
                                        </p:attrNameLst>
                                      </p:cBhvr>
                                      <p:tavLst>
                                        <p:tav tm="0">
                                          <p:val>
                                            <p:strVal val="#ppt_x"/>
                                          </p:val>
                                        </p:tav>
                                        <p:tav tm="100000">
                                          <p:val>
                                            <p:strVal val="#ppt_x"/>
                                          </p:val>
                                        </p:tav>
                                      </p:tavLst>
                                    </p:anim>
                                    <p:anim calcmode="lin" valueType="num">
                                      <p:cBhvr additive="base">
                                        <p:cTn id="24" dur="500" fill="hold"/>
                                        <p:tgtEl>
                                          <p:spTgt spid="5131"/>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42" presetClass="entr" presetSubtype="0" fill="hold" nodeType="afterEffect">
                                  <p:stCondLst>
                                    <p:cond delay="0"/>
                                  </p:stCondLst>
                                  <p:childTnLst>
                                    <p:set>
                                      <p:cBhvr>
                                        <p:cTn id="27" dur="1" fill="hold">
                                          <p:stCondLst>
                                            <p:cond delay="0"/>
                                          </p:stCondLst>
                                        </p:cTn>
                                        <p:tgtEl>
                                          <p:spTgt spid="5132"/>
                                        </p:tgtEl>
                                        <p:attrNameLst>
                                          <p:attrName>style.visibility</p:attrName>
                                        </p:attrNameLst>
                                      </p:cBhvr>
                                      <p:to>
                                        <p:strVal val="visible"/>
                                      </p:to>
                                    </p:set>
                                    <p:animEffect transition="in" filter="fade">
                                      <p:cBhvr>
                                        <p:cTn id="28" dur="1000"/>
                                        <p:tgtEl>
                                          <p:spTgt spid="5132"/>
                                        </p:tgtEl>
                                      </p:cBhvr>
                                    </p:animEffect>
                                    <p:anim calcmode="lin" valueType="num">
                                      <p:cBhvr>
                                        <p:cTn id="29" dur="1000" fill="hold"/>
                                        <p:tgtEl>
                                          <p:spTgt spid="5132"/>
                                        </p:tgtEl>
                                        <p:attrNameLst>
                                          <p:attrName>ppt_x</p:attrName>
                                        </p:attrNameLst>
                                      </p:cBhvr>
                                      <p:tavLst>
                                        <p:tav tm="0">
                                          <p:val>
                                            <p:strVal val="#ppt_x"/>
                                          </p:val>
                                        </p:tav>
                                        <p:tav tm="100000">
                                          <p:val>
                                            <p:strVal val="#ppt_x"/>
                                          </p:val>
                                        </p:tav>
                                      </p:tavLst>
                                    </p:anim>
                                    <p:anim calcmode="lin" valueType="num">
                                      <p:cBhvr>
                                        <p:cTn id="30" dur="1000" fill="hold"/>
                                        <p:tgtEl>
                                          <p:spTgt spid="513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2500"/>
                            </p:stCondLst>
                            <p:childTnLst>
                              <p:par>
                                <p:cTn id="32" presetID="31" presetClass="entr" presetSubtype="0" fill="hold" nodeType="afterEffect">
                                  <p:stCondLst>
                                    <p:cond delay="0"/>
                                  </p:stCondLst>
                                  <p:childTnLst>
                                    <p:set>
                                      <p:cBhvr>
                                        <p:cTn id="33" dur="1" fill="hold">
                                          <p:stCondLst>
                                            <p:cond delay="0"/>
                                          </p:stCondLst>
                                        </p:cTn>
                                        <p:tgtEl>
                                          <p:spTgt spid="5134"/>
                                        </p:tgtEl>
                                        <p:attrNameLst>
                                          <p:attrName>style.visibility</p:attrName>
                                        </p:attrNameLst>
                                      </p:cBhvr>
                                      <p:to>
                                        <p:strVal val="visible"/>
                                      </p:to>
                                    </p:set>
                                    <p:anim calcmode="lin" valueType="num">
                                      <p:cBhvr>
                                        <p:cTn id="34" dur="500" fill="hold"/>
                                        <p:tgtEl>
                                          <p:spTgt spid="5134"/>
                                        </p:tgtEl>
                                        <p:attrNameLst>
                                          <p:attrName>ppt_w</p:attrName>
                                        </p:attrNameLst>
                                      </p:cBhvr>
                                      <p:tavLst>
                                        <p:tav tm="0">
                                          <p:val>
                                            <p:fltVal val="0"/>
                                          </p:val>
                                        </p:tav>
                                        <p:tav tm="100000">
                                          <p:val>
                                            <p:strVal val="#ppt_w"/>
                                          </p:val>
                                        </p:tav>
                                      </p:tavLst>
                                    </p:anim>
                                    <p:anim calcmode="lin" valueType="num">
                                      <p:cBhvr>
                                        <p:cTn id="35" dur="500" fill="hold"/>
                                        <p:tgtEl>
                                          <p:spTgt spid="5134"/>
                                        </p:tgtEl>
                                        <p:attrNameLst>
                                          <p:attrName>ppt_h</p:attrName>
                                        </p:attrNameLst>
                                      </p:cBhvr>
                                      <p:tavLst>
                                        <p:tav tm="0">
                                          <p:val>
                                            <p:fltVal val="0"/>
                                          </p:val>
                                        </p:tav>
                                        <p:tav tm="100000">
                                          <p:val>
                                            <p:strVal val="#ppt_h"/>
                                          </p:val>
                                        </p:tav>
                                      </p:tavLst>
                                    </p:anim>
                                    <p:anim calcmode="lin" valueType="num">
                                      <p:cBhvr>
                                        <p:cTn id="36" dur="500" fill="hold"/>
                                        <p:tgtEl>
                                          <p:spTgt spid="5134"/>
                                        </p:tgtEl>
                                        <p:attrNameLst>
                                          <p:attrName>style.rotation</p:attrName>
                                        </p:attrNameLst>
                                      </p:cBhvr>
                                      <p:tavLst>
                                        <p:tav tm="0">
                                          <p:val>
                                            <p:fltVal val="90"/>
                                          </p:val>
                                        </p:tav>
                                        <p:tav tm="100000">
                                          <p:val>
                                            <p:fltVal val="0"/>
                                          </p:val>
                                        </p:tav>
                                      </p:tavLst>
                                    </p:anim>
                                    <p:animEffect transition="in" filter="fade">
                                      <p:cBhvr>
                                        <p:cTn id="37" dur="500"/>
                                        <p:tgtEl>
                                          <p:spTgt spid="5134"/>
                                        </p:tgtEl>
                                      </p:cBhvr>
                                    </p:animEffect>
                                  </p:childTnLst>
                                </p:cTn>
                              </p:par>
                            </p:childTnLst>
                          </p:cTn>
                        </p:par>
                        <p:par>
                          <p:cTn id="38" fill="hold" nodeType="afterGroup">
                            <p:stCondLst>
                              <p:cond delay="300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5129"/>
                                        </p:tgtEl>
                                        <p:attrNameLst>
                                          <p:attrName>style.visibility</p:attrName>
                                        </p:attrNameLst>
                                      </p:cBhvr>
                                      <p:to>
                                        <p:strVal val="visible"/>
                                      </p:to>
                                    </p:set>
                                    <p:anim calcmode="lin" valueType="num">
                                      <p:cBhvr>
                                        <p:cTn id="41" dur="500" fill="hold"/>
                                        <p:tgtEl>
                                          <p:spTgt spid="512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129"/>
                                        </p:tgtEl>
                                        <p:attrNameLst>
                                          <p:attrName>ppt_y</p:attrName>
                                        </p:attrNameLst>
                                      </p:cBhvr>
                                      <p:tavLst>
                                        <p:tav tm="0">
                                          <p:val>
                                            <p:strVal val="#ppt_y"/>
                                          </p:val>
                                        </p:tav>
                                        <p:tav tm="100000">
                                          <p:val>
                                            <p:strVal val="#ppt_y"/>
                                          </p:val>
                                        </p:tav>
                                      </p:tavLst>
                                    </p:anim>
                                    <p:anim calcmode="lin" valueType="num">
                                      <p:cBhvr>
                                        <p:cTn id="43" dur="500" fill="hold"/>
                                        <p:tgtEl>
                                          <p:spTgt spid="512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12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129"/>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5130">
                                            <p:txEl>
                                              <p:pRg st="0" end="0"/>
                                            </p:txEl>
                                          </p:spTgt>
                                        </p:tgtEl>
                                        <p:attrNameLst>
                                          <p:attrName>style.visibility</p:attrName>
                                        </p:attrNameLst>
                                      </p:cBhvr>
                                      <p:to>
                                        <p:strVal val="visible"/>
                                      </p:to>
                                    </p:set>
                                    <p:anim calcmode="lin" valueType="num">
                                      <p:cBhvr additive="base">
                                        <p:cTn id="48" dur="500" fill="hold"/>
                                        <p:tgtEl>
                                          <p:spTgt spid="5130">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130">
                                            <p:txEl>
                                              <p:pRg st="0" end="0"/>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38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5128"/>
                                        </p:tgtEl>
                                        <p:attrNameLst>
                                          <p:attrName>style.visibility</p:attrName>
                                        </p:attrNameLst>
                                      </p:cBhvr>
                                      <p:to>
                                        <p:strVal val="visible"/>
                                      </p:to>
                                    </p:set>
                                    <p:anim calcmode="lin" valueType="num">
                                      <p:cBhvr>
                                        <p:cTn id="53" dur="500" fill="hold"/>
                                        <p:tgtEl>
                                          <p:spTgt spid="5128"/>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5128"/>
                                        </p:tgtEl>
                                        <p:attrNameLst>
                                          <p:attrName>ppt_y</p:attrName>
                                        </p:attrNameLst>
                                      </p:cBhvr>
                                      <p:tavLst>
                                        <p:tav tm="0">
                                          <p:val>
                                            <p:strVal val="#ppt_y"/>
                                          </p:val>
                                        </p:tav>
                                        <p:tav tm="100000">
                                          <p:val>
                                            <p:strVal val="#ppt_y"/>
                                          </p:val>
                                        </p:tav>
                                      </p:tavLst>
                                    </p:anim>
                                    <p:anim calcmode="lin" valueType="num">
                                      <p:cBhvr>
                                        <p:cTn id="55" dur="500" fill="hold"/>
                                        <p:tgtEl>
                                          <p:spTgt spid="5128"/>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5128"/>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5128"/>
                                        </p:tgtEl>
                                      </p:cBhvr>
                                    </p:animEffect>
                                  </p:childTnLst>
                                </p:cTn>
                              </p:par>
                            </p:childTnLst>
                          </p:cTn>
                        </p:par>
                        <p:par>
                          <p:cTn id="58" fill="hold" nodeType="afterGroup">
                            <p:stCondLst>
                              <p:cond delay="5200"/>
                            </p:stCondLst>
                            <p:childTnLst>
                              <p:par>
                                <p:cTn id="59" presetID="2" presetClass="entr" presetSubtype="8" fill="hold" grpId="0" nodeType="afterEffect">
                                  <p:stCondLst>
                                    <p:cond delay="0"/>
                                  </p:stCondLst>
                                  <p:childTnLst>
                                    <p:set>
                                      <p:cBhvr>
                                        <p:cTn id="60" dur="1" fill="hold">
                                          <p:stCondLst>
                                            <p:cond delay="0"/>
                                          </p:stCondLst>
                                        </p:cTn>
                                        <p:tgtEl>
                                          <p:spTgt spid="5133"/>
                                        </p:tgtEl>
                                        <p:attrNameLst>
                                          <p:attrName>style.visibility</p:attrName>
                                        </p:attrNameLst>
                                      </p:cBhvr>
                                      <p:to>
                                        <p:strVal val="visible"/>
                                      </p:to>
                                    </p:set>
                                    <p:anim calcmode="lin" valueType="num">
                                      <p:cBhvr additive="base">
                                        <p:cTn id="61" dur="500" fill="hold"/>
                                        <p:tgtEl>
                                          <p:spTgt spid="5133"/>
                                        </p:tgtEl>
                                        <p:attrNameLst>
                                          <p:attrName>ppt_x</p:attrName>
                                        </p:attrNameLst>
                                      </p:cBhvr>
                                      <p:tavLst>
                                        <p:tav tm="0">
                                          <p:val>
                                            <p:strVal val="0-#ppt_w/2"/>
                                          </p:val>
                                        </p:tav>
                                        <p:tav tm="100000">
                                          <p:val>
                                            <p:strVal val="#ppt_x"/>
                                          </p:val>
                                        </p:tav>
                                      </p:tavLst>
                                    </p:anim>
                                    <p:anim calcmode="lin" valueType="num">
                                      <p:cBhvr additive="base">
                                        <p:cTn id="62"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7" grpId="0" animBg="1"/>
      <p:bldP spid="5128" grpId="0" autoUpdateAnimBg="0"/>
      <p:bldP spid="5129" grpId="0" autoUpdateAnimBg="0"/>
      <p:bldP spid="5130" grpId="0" build="p" autoUpdateAnimBg="0"/>
      <p:bldP spid="513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6"/>
          <p:cNvSpPr>
            <a:spLocks/>
          </p:cNvSpPr>
          <p:nvPr/>
        </p:nvSpPr>
        <p:spPr bwMode="auto">
          <a:xfrm>
            <a:off x="1490663" y="2024063"/>
            <a:ext cx="2433637" cy="4057650"/>
          </a:xfrm>
          <a:custGeom>
            <a:avLst/>
            <a:gdLst>
              <a:gd name="T0" fmla="*/ 1402527 w 3132"/>
              <a:gd name="T1" fmla="*/ 17882 h 5219"/>
              <a:gd name="T2" fmla="*/ 2430529 w 3132"/>
              <a:gd name="T3" fmla="*/ 1153775 h 5219"/>
              <a:gd name="T4" fmla="*/ 2275901 w 3132"/>
              <a:gd name="T5" fmla="*/ 1748545 h 5219"/>
              <a:gd name="T6" fmla="*/ 2038909 w 3132"/>
              <a:gd name="T7" fmla="*/ 2168382 h 5219"/>
              <a:gd name="T8" fmla="*/ 1892052 w 3132"/>
              <a:gd name="T9" fmla="*/ 2655860 h 5219"/>
              <a:gd name="T10" fmla="*/ 1771613 w 3132"/>
              <a:gd name="T11" fmla="*/ 2952078 h 5219"/>
              <a:gd name="T12" fmla="*/ 1721884 w 3132"/>
              <a:gd name="T13" fmla="*/ 3076475 h 5219"/>
              <a:gd name="T14" fmla="*/ 1731985 w 3132"/>
              <a:gd name="T15" fmla="*/ 3165884 h 5219"/>
              <a:gd name="T16" fmla="*/ 1735870 w 3132"/>
              <a:gd name="T17" fmla="*/ 3238967 h 5219"/>
              <a:gd name="T18" fmla="*/ 1729654 w 3132"/>
              <a:gd name="T19" fmla="*/ 3307385 h 5219"/>
              <a:gd name="T20" fmla="*/ 1732762 w 3132"/>
              <a:gd name="T21" fmla="*/ 3378913 h 5219"/>
              <a:gd name="T22" fmla="*/ 1735093 w 3132"/>
              <a:gd name="T23" fmla="*/ 3448108 h 5219"/>
              <a:gd name="T24" fmla="*/ 1735870 w 3132"/>
              <a:gd name="T25" fmla="*/ 3515749 h 5219"/>
              <a:gd name="T26" fmla="*/ 1731208 w 3132"/>
              <a:gd name="T27" fmla="*/ 3591942 h 5219"/>
              <a:gd name="T28" fmla="*/ 1722661 w 3132"/>
              <a:gd name="T29" fmla="*/ 3652585 h 5219"/>
              <a:gd name="T30" fmla="*/ 1704789 w 3132"/>
              <a:gd name="T31" fmla="*/ 3747437 h 5219"/>
              <a:gd name="T32" fmla="*/ 1400196 w 3132"/>
              <a:gd name="T33" fmla="*/ 4025773 h 5219"/>
              <a:gd name="T34" fmla="*/ 1033441 w 3132"/>
              <a:gd name="T35" fmla="*/ 4025773 h 5219"/>
              <a:gd name="T36" fmla="*/ 728848 w 3132"/>
              <a:gd name="T37" fmla="*/ 3747437 h 5219"/>
              <a:gd name="T38" fmla="*/ 710976 w 3132"/>
              <a:gd name="T39" fmla="*/ 3652585 h 5219"/>
              <a:gd name="T40" fmla="*/ 703206 w 3132"/>
              <a:gd name="T41" fmla="*/ 3591942 h 5219"/>
              <a:gd name="T42" fmla="*/ 697767 w 3132"/>
              <a:gd name="T43" fmla="*/ 3515749 h 5219"/>
              <a:gd name="T44" fmla="*/ 698544 w 3132"/>
              <a:gd name="T45" fmla="*/ 3448108 h 5219"/>
              <a:gd name="T46" fmla="*/ 700875 w 3132"/>
              <a:gd name="T47" fmla="*/ 3378913 h 5219"/>
              <a:gd name="T48" fmla="*/ 703983 w 3132"/>
              <a:gd name="T49" fmla="*/ 3307385 h 5219"/>
              <a:gd name="T50" fmla="*/ 697767 w 3132"/>
              <a:gd name="T51" fmla="*/ 3238967 h 5219"/>
              <a:gd name="T52" fmla="*/ 701652 w 3132"/>
              <a:gd name="T53" fmla="*/ 3165884 h 5219"/>
              <a:gd name="T54" fmla="*/ 711753 w 3132"/>
              <a:gd name="T55" fmla="*/ 3076475 h 5219"/>
              <a:gd name="T56" fmla="*/ 662024 w 3132"/>
              <a:gd name="T57" fmla="*/ 2952078 h 5219"/>
              <a:gd name="T58" fmla="*/ 541585 w 3132"/>
              <a:gd name="T59" fmla="*/ 2655860 h 5219"/>
              <a:gd name="T60" fmla="*/ 394728 w 3132"/>
              <a:gd name="T61" fmla="*/ 2168382 h 5219"/>
              <a:gd name="T62" fmla="*/ 157736 w 3132"/>
              <a:gd name="T63" fmla="*/ 1748545 h 5219"/>
              <a:gd name="T64" fmla="*/ 3108 w 3132"/>
              <a:gd name="T65" fmla="*/ 1153775 h 5219"/>
              <a:gd name="T66" fmla="*/ 1061414 w 3132"/>
              <a:gd name="T67" fmla="*/ 13995 h 5219"/>
              <a:gd name="T68" fmla="*/ 1402527 w 3132"/>
              <a:gd name="T69" fmla="*/ 17104 h 5219"/>
              <a:gd name="T70" fmla="*/ 1402527 w 3132"/>
              <a:gd name="T71" fmla="*/ 17882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2"/>
              <a:gd name="T109" fmla="*/ 0 h 5219"/>
              <a:gd name="T110" fmla="*/ 3132 w 3132"/>
              <a:gd name="T111" fmla="*/ 5219 h 5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3" name="Freeform 6"/>
          <p:cNvSpPr>
            <a:spLocks/>
          </p:cNvSpPr>
          <p:nvPr/>
        </p:nvSpPr>
        <p:spPr bwMode="auto">
          <a:xfrm>
            <a:off x="4721225" y="1268413"/>
            <a:ext cx="2889250" cy="4813300"/>
          </a:xfrm>
          <a:custGeom>
            <a:avLst/>
            <a:gdLst>
              <a:gd name="T0" fmla="*/ 1665101 w 3132"/>
              <a:gd name="T1" fmla="*/ 21212 h 5219"/>
              <a:gd name="T2" fmla="*/ 2885560 w 3132"/>
              <a:gd name="T3" fmla="*/ 1368641 h 5219"/>
              <a:gd name="T4" fmla="*/ 2701984 w 3132"/>
              <a:gd name="T5" fmla="*/ 2074174 h 5219"/>
              <a:gd name="T6" fmla="*/ 2420623 w 3132"/>
              <a:gd name="T7" fmla="*/ 2572197 h 5219"/>
              <a:gd name="T8" fmla="*/ 2246272 w 3132"/>
              <a:gd name="T9" fmla="*/ 3150457 h 5219"/>
              <a:gd name="T10" fmla="*/ 2103285 w 3132"/>
              <a:gd name="T11" fmla="*/ 3501839 h 5219"/>
              <a:gd name="T12" fmla="*/ 2044246 w 3132"/>
              <a:gd name="T13" fmla="*/ 3649402 h 5219"/>
              <a:gd name="T14" fmla="*/ 2056238 w 3132"/>
              <a:gd name="T15" fmla="*/ 3755462 h 5219"/>
              <a:gd name="T16" fmla="*/ 2060851 w 3132"/>
              <a:gd name="T17" fmla="*/ 3842155 h 5219"/>
              <a:gd name="T18" fmla="*/ 2053471 w 3132"/>
              <a:gd name="T19" fmla="*/ 3923314 h 5219"/>
              <a:gd name="T20" fmla="*/ 2057161 w 3132"/>
              <a:gd name="T21" fmla="*/ 4008163 h 5219"/>
              <a:gd name="T22" fmla="*/ 2059928 w 3132"/>
              <a:gd name="T23" fmla="*/ 4090244 h 5219"/>
              <a:gd name="T24" fmla="*/ 2060851 w 3132"/>
              <a:gd name="T25" fmla="*/ 4170481 h 5219"/>
              <a:gd name="T26" fmla="*/ 2055316 w 3132"/>
              <a:gd name="T27" fmla="*/ 4260863 h 5219"/>
              <a:gd name="T28" fmla="*/ 2045168 w 3132"/>
              <a:gd name="T29" fmla="*/ 4332800 h 5219"/>
              <a:gd name="T30" fmla="*/ 2023951 w 3132"/>
              <a:gd name="T31" fmla="*/ 4445316 h 5219"/>
              <a:gd name="T32" fmla="*/ 1662333 w 3132"/>
              <a:gd name="T33" fmla="*/ 4775487 h 5219"/>
              <a:gd name="T34" fmla="*/ 1226917 w 3132"/>
              <a:gd name="T35" fmla="*/ 4775487 h 5219"/>
              <a:gd name="T36" fmla="*/ 865299 w 3132"/>
              <a:gd name="T37" fmla="*/ 4445316 h 5219"/>
              <a:gd name="T38" fmla="*/ 844082 w 3132"/>
              <a:gd name="T39" fmla="*/ 4332800 h 5219"/>
              <a:gd name="T40" fmla="*/ 834857 w 3132"/>
              <a:gd name="T41" fmla="*/ 4260863 h 5219"/>
              <a:gd name="T42" fmla="*/ 828399 w 3132"/>
              <a:gd name="T43" fmla="*/ 4170481 h 5219"/>
              <a:gd name="T44" fmla="*/ 829322 w 3132"/>
              <a:gd name="T45" fmla="*/ 4090244 h 5219"/>
              <a:gd name="T46" fmla="*/ 832089 w 3132"/>
              <a:gd name="T47" fmla="*/ 4008163 h 5219"/>
              <a:gd name="T48" fmla="*/ 835779 w 3132"/>
              <a:gd name="T49" fmla="*/ 3923314 h 5219"/>
              <a:gd name="T50" fmla="*/ 828399 w 3132"/>
              <a:gd name="T51" fmla="*/ 3842155 h 5219"/>
              <a:gd name="T52" fmla="*/ 833012 w 3132"/>
              <a:gd name="T53" fmla="*/ 3755462 h 5219"/>
              <a:gd name="T54" fmla="*/ 845004 w 3132"/>
              <a:gd name="T55" fmla="*/ 3649402 h 5219"/>
              <a:gd name="T56" fmla="*/ 785965 w 3132"/>
              <a:gd name="T57" fmla="*/ 3501839 h 5219"/>
              <a:gd name="T58" fmla="*/ 642978 w 3132"/>
              <a:gd name="T59" fmla="*/ 3150457 h 5219"/>
              <a:gd name="T60" fmla="*/ 468627 w 3132"/>
              <a:gd name="T61" fmla="*/ 2572197 h 5219"/>
              <a:gd name="T62" fmla="*/ 187266 w 3132"/>
              <a:gd name="T63" fmla="*/ 2074174 h 5219"/>
              <a:gd name="T64" fmla="*/ 3690 w 3132"/>
              <a:gd name="T65" fmla="*/ 1368641 h 5219"/>
              <a:gd name="T66" fmla="*/ 1260126 w 3132"/>
              <a:gd name="T67" fmla="*/ 16601 h 5219"/>
              <a:gd name="T68" fmla="*/ 1665101 w 3132"/>
              <a:gd name="T69" fmla="*/ 20290 h 5219"/>
              <a:gd name="T70" fmla="*/ 1665101 w 3132"/>
              <a:gd name="T71" fmla="*/ 21212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2"/>
              <a:gd name="T109" fmla="*/ 0 h 5219"/>
              <a:gd name="T110" fmla="*/ 3132 w 3132"/>
              <a:gd name="T111" fmla="*/ 5219 h 5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4" name="Freeform 6"/>
          <p:cNvSpPr>
            <a:spLocks/>
          </p:cNvSpPr>
          <p:nvPr/>
        </p:nvSpPr>
        <p:spPr bwMode="auto">
          <a:xfrm>
            <a:off x="8553450" y="2024063"/>
            <a:ext cx="2435225" cy="4057650"/>
          </a:xfrm>
          <a:custGeom>
            <a:avLst/>
            <a:gdLst>
              <a:gd name="T0" fmla="*/ 1403442 w 3132"/>
              <a:gd name="T1" fmla="*/ 17882 h 5219"/>
              <a:gd name="T2" fmla="*/ 2432115 w 3132"/>
              <a:gd name="T3" fmla="*/ 1153775 h 5219"/>
              <a:gd name="T4" fmla="*/ 2277386 w 3132"/>
              <a:gd name="T5" fmla="*/ 1748545 h 5219"/>
              <a:gd name="T6" fmla="*/ 2040240 w 3132"/>
              <a:gd name="T7" fmla="*/ 2168382 h 5219"/>
              <a:gd name="T8" fmla="*/ 1893286 w 3132"/>
              <a:gd name="T9" fmla="*/ 2655860 h 5219"/>
              <a:gd name="T10" fmla="*/ 1772769 w 3132"/>
              <a:gd name="T11" fmla="*/ 2952078 h 5219"/>
              <a:gd name="T12" fmla="*/ 1723007 w 3132"/>
              <a:gd name="T13" fmla="*/ 3076475 h 5219"/>
              <a:gd name="T14" fmla="*/ 1733115 w 3132"/>
              <a:gd name="T15" fmla="*/ 3165884 h 5219"/>
              <a:gd name="T16" fmla="*/ 1737003 w 3132"/>
              <a:gd name="T17" fmla="*/ 3238967 h 5219"/>
              <a:gd name="T18" fmla="*/ 1730783 w 3132"/>
              <a:gd name="T19" fmla="*/ 3307385 h 5219"/>
              <a:gd name="T20" fmla="*/ 1733893 w 3132"/>
              <a:gd name="T21" fmla="*/ 3378913 h 5219"/>
              <a:gd name="T22" fmla="*/ 1736225 w 3132"/>
              <a:gd name="T23" fmla="*/ 3448108 h 5219"/>
              <a:gd name="T24" fmla="*/ 1737003 w 3132"/>
              <a:gd name="T25" fmla="*/ 3515749 h 5219"/>
              <a:gd name="T26" fmla="*/ 1732338 w 3132"/>
              <a:gd name="T27" fmla="*/ 3591942 h 5219"/>
              <a:gd name="T28" fmla="*/ 1723785 w 3132"/>
              <a:gd name="T29" fmla="*/ 3652585 h 5219"/>
              <a:gd name="T30" fmla="*/ 1705902 w 3132"/>
              <a:gd name="T31" fmla="*/ 3747437 h 5219"/>
              <a:gd name="T32" fmla="*/ 1401110 w 3132"/>
              <a:gd name="T33" fmla="*/ 4025773 h 5219"/>
              <a:gd name="T34" fmla="*/ 1034115 w 3132"/>
              <a:gd name="T35" fmla="*/ 4025773 h 5219"/>
              <a:gd name="T36" fmla="*/ 729323 w 3132"/>
              <a:gd name="T37" fmla="*/ 3747437 h 5219"/>
              <a:gd name="T38" fmla="*/ 711440 w 3132"/>
              <a:gd name="T39" fmla="*/ 3652585 h 5219"/>
              <a:gd name="T40" fmla="*/ 703665 w 3132"/>
              <a:gd name="T41" fmla="*/ 3591942 h 5219"/>
              <a:gd name="T42" fmla="*/ 698222 w 3132"/>
              <a:gd name="T43" fmla="*/ 3515749 h 5219"/>
              <a:gd name="T44" fmla="*/ 699000 w 3132"/>
              <a:gd name="T45" fmla="*/ 3448108 h 5219"/>
              <a:gd name="T46" fmla="*/ 701332 w 3132"/>
              <a:gd name="T47" fmla="*/ 3378913 h 5219"/>
              <a:gd name="T48" fmla="*/ 704442 w 3132"/>
              <a:gd name="T49" fmla="*/ 3307385 h 5219"/>
              <a:gd name="T50" fmla="*/ 698222 w 3132"/>
              <a:gd name="T51" fmla="*/ 3238967 h 5219"/>
              <a:gd name="T52" fmla="*/ 702110 w 3132"/>
              <a:gd name="T53" fmla="*/ 3165884 h 5219"/>
              <a:gd name="T54" fmla="*/ 712218 w 3132"/>
              <a:gd name="T55" fmla="*/ 3076475 h 5219"/>
              <a:gd name="T56" fmla="*/ 662456 w 3132"/>
              <a:gd name="T57" fmla="*/ 2952078 h 5219"/>
              <a:gd name="T58" fmla="*/ 541939 w 3132"/>
              <a:gd name="T59" fmla="*/ 2655860 h 5219"/>
              <a:gd name="T60" fmla="*/ 394985 w 3132"/>
              <a:gd name="T61" fmla="*/ 2168382 h 5219"/>
              <a:gd name="T62" fmla="*/ 157839 w 3132"/>
              <a:gd name="T63" fmla="*/ 1748545 h 5219"/>
              <a:gd name="T64" fmla="*/ 3110 w 3132"/>
              <a:gd name="T65" fmla="*/ 1153775 h 5219"/>
              <a:gd name="T66" fmla="*/ 1062106 w 3132"/>
              <a:gd name="T67" fmla="*/ 13995 h 5219"/>
              <a:gd name="T68" fmla="*/ 1403442 w 3132"/>
              <a:gd name="T69" fmla="*/ 17104 h 5219"/>
              <a:gd name="T70" fmla="*/ 1403442 w 3132"/>
              <a:gd name="T71" fmla="*/ 17882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2"/>
              <a:gd name="T109" fmla="*/ 0 h 5219"/>
              <a:gd name="T110" fmla="*/ 3132 w 3132"/>
              <a:gd name="T111" fmla="*/ 5219 h 521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65" name="TextBox 8"/>
          <p:cNvSpPr txBox="1">
            <a:spLocks noChangeArrowheads="1"/>
          </p:cNvSpPr>
          <p:nvPr/>
        </p:nvSpPr>
        <p:spPr bwMode="auto">
          <a:xfrm>
            <a:off x="5492750" y="1646238"/>
            <a:ext cx="141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8F8F8"/>
                </a:solidFill>
                <a:latin typeface="微软雅黑" panose="020B0503020204020204" pitchFamily="34" charset="-122"/>
              </a:rPr>
              <a:t>您的标题</a:t>
            </a:r>
          </a:p>
        </p:txBody>
      </p:sp>
      <p:sp>
        <p:nvSpPr>
          <p:cNvPr id="15366" name="TextBox 9"/>
          <p:cNvSpPr txBox="1">
            <a:spLocks noChangeArrowheads="1"/>
          </p:cNvSpPr>
          <p:nvPr/>
        </p:nvSpPr>
        <p:spPr bwMode="auto">
          <a:xfrm>
            <a:off x="5072063" y="2286000"/>
            <a:ext cx="22590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rgbClr val="F8F8F8"/>
                </a:solidFill>
                <a:latin typeface="微软雅黑" panose="020B0503020204020204" pitchFamily="34" charset="-122"/>
              </a:rPr>
              <a:t>这里输入您的文字这里输入您的文字这里输入您的文字这里输入您的文字这里输入您</a:t>
            </a:r>
          </a:p>
        </p:txBody>
      </p:sp>
      <p:sp>
        <p:nvSpPr>
          <p:cNvPr id="15367" name="TextBox 10"/>
          <p:cNvSpPr txBox="1">
            <a:spLocks noChangeArrowheads="1"/>
          </p:cNvSpPr>
          <p:nvPr/>
        </p:nvSpPr>
        <p:spPr bwMode="auto">
          <a:xfrm>
            <a:off x="2073275" y="23939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8F8F8"/>
                </a:solidFill>
                <a:latin typeface="微软雅黑" panose="020B0503020204020204" pitchFamily="34" charset="-122"/>
              </a:rPr>
              <a:t>您的标题</a:t>
            </a:r>
          </a:p>
        </p:txBody>
      </p:sp>
      <p:sp>
        <p:nvSpPr>
          <p:cNvPr id="15368" name="TextBox 11"/>
          <p:cNvSpPr txBox="1">
            <a:spLocks noChangeArrowheads="1"/>
          </p:cNvSpPr>
          <p:nvPr/>
        </p:nvSpPr>
        <p:spPr bwMode="auto">
          <a:xfrm>
            <a:off x="1763713" y="2800350"/>
            <a:ext cx="18875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rgbClr val="F8F8F8"/>
                </a:solidFill>
                <a:latin typeface="微软雅黑" panose="020B0503020204020204" pitchFamily="34" charset="-122"/>
              </a:rPr>
              <a:t>这里输入您的文字这里输入您的文字</a:t>
            </a:r>
          </a:p>
        </p:txBody>
      </p:sp>
      <p:sp>
        <p:nvSpPr>
          <p:cNvPr id="15369" name="TextBox 12"/>
          <p:cNvSpPr txBox="1">
            <a:spLocks noChangeArrowheads="1"/>
          </p:cNvSpPr>
          <p:nvPr/>
        </p:nvSpPr>
        <p:spPr bwMode="auto">
          <a:xfrm>
            <a:off x="9199563" y="23939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F8F8F8"/>
                </a:solidFill>
                <a:latin typeface="微软雅黑" panose="020B0503020204020204" pitchFamily="34" charset="-122"/>
              </a:rPr>
              <a:t>您的标题</a:t>
            </a:r>
          </a:p>
        </p:txBody>
      </p:sp>
      <p:sp>
        <p:nvSpPr>
          <p:cNvPr id="15370" name="TextBox 13"/>
          <p:cNvSpPr txBox="1">
            <a:spLocks noChangeArrowheads="1"/>
          </p:cNvSpPr>
          <p:nvPr/>
        </p:nvSpPr>
        <p:spPr bwMode="auto">
          <a:xfrm>
            <a:off x="8890000" y="2800350"/>
            <a:ext cx="188595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600">
                <a:solidFill>
                  <a:srgbClr val="F8F8F8"/>
                </a:solidFill>
                <a:latin typeface="微软雅黑" panose="020B0503020204020204" pitchFamily="34" charset="-122"/>
              </a:rPr>
              <a:t>这里输入您的文字这里输入您的文字</a:t>
            </a:r>
          </a:p>
        </p:txBody>
      </p:sp>
      <p:sp>
        <p:nvSpPr>
          <p:cNvPr id="15371" name="Freeform 17"/>
          <p:cNvSpPr>
            <a:spLocks noEditPoints="1"/>
          </p:cNvSpPr>
          <p:nvPr/>
        </p:nvSpPr>
        <p:spPr bwMode="auto">
          <a:xfrm>
            <a:off x="2359025" y="3824288"/>
            <a:ext cx="715963" cy="688975"/>
          </a:xfrm>
          <a:custGeom>
            <a:avLst/>
            <a:gdLst>
              <a:gd name="T0" fmla="*/ 355168 w 1145"/>
              <a:gd name="T1" fmla="*/ 423263 h 1102"/>
              <a:gd name="T2" fmla="*/ 346414 w 1145"/>
              <a:gd name="T3" fmla="*/ 333859 h 1102"/>
              <a:gd name="T4" fmla="*/ 232610 w 1145"/>
              <a:gd name="T5" fmla="*/ 333234 h 1102"/>
              <a:gd name="T6" fmla="*/ 217603 w 1145"/>
              <a:gd name="T7" fmla="*/ 405758 h 1102"/>
              <a:gd name="T8" fmla="*/ 258872 w 1145"/>
              <a:gd name="T9" fmla="*/ 397630 h 1102"/>
              <a:gd name="T10" fmla="*/ 289512 w 1145"/>
              <a:gd name="T11" fmla="*/ 358242 h 1102"/>
              <a:gd name="T12" fmla="*/ 318275 w 1145"/>
              <a:gd name="T13" fmla="*/ 388252 h 1102"/>
              <a:gd name="T14" fmla="*/ 300767 w 1145"/>
              <a:gd name="T15" fmla="*/ 413260 h 1102"/>
              <a:gd name="T16" fmla="*/ 258247 w 1145"/>
              <a:gd name="T17" fmla="*/ 424514 h 1102"/>
              <a:gd name="T18" fmla="*/ 260748 w 1145"/>
              <a:gd name="T19" fmla="*/ 459525 h 1102"/>
              <a:gd name="T20" fmla="*/ 267001 w 1145"/>
              <a:gd name="T21" fmla="*/ 462026 h 1102"/>
              <a:gd name="T22" fmla="*/ 316399 w 1145"/>
              <a:gd name="T23" fmla="*/ 472029 h 1102"/>
              <a:gd name="T24" fmla="*/ 317650 w 1145"/>
              <a:gd name="T25" fmla="*/ 520170 h 1102"/>
              <a:gd name="T26" fmla="*/ 258872 w 1145"/>
              <a:gd name="T27" fmla="*/ 517669 h 1102"/>
              <a:gd name="T28" fmla="*/ 238237 w 1145"/>
              <a:gd name="T29" fmla="*/ 473905 h 1102"/>
              <a:gd name="T30" fmla="*/ 198844 w 1145"/>
              <a:gd name="T31" fmla="*/ 482032 h 1102"/>
              <a:gd name="T32" fmla="*/ 288261 w 1145"/>
              <a:gd name="T33" fmla="*/ 573937 h 1102"/>
              <a:gd name="T34" fmla="*/ 377678 w 1145"/>
              <a:gd name="T35" fmla="*/ 493911 h 1102"/>
              <a:gd name="T36" fmla="*/ 509616 w 1145"/>
              <a:gd name="T37" fmla="*/ 322605 h 1102"/>
              <a:gd name="T38" fmla="*/ 437707 w 1145"/>
              <a:gd name="T39" fmla="*/ 330733 h 1102"/>
              <a:gd name="T40" fmla="*/ 445835 w 1145"/>
              <a:gd name="T41" fmla="*/ 366995 h 1102"/>
              <a:gd name="T42" fmla="*/ 468971 w 1145"/>
              <a:gd name="T43" fmla="*/ 556432 h 1102"/>
              <a:gd name="T44" fmla="*/ 509616 w 1145"/>
              <a:gd name="T45" fmla="*/ 564559 h 1102"/>
              <a:gd name="T46" fmla="*/ 517744 w 1145"/>
              <a:gd name="T47" fmla="*/ 330733 h 1102"/>
              <a:gd name="T48" fmla="*/ 555887 w 1145"/>
              <a:gd name="T49" fmla="*/ 158802 h 1102"/>
              <a:gd name="T50" fmla="*/ 577147 w 1145"/>
              <a:gd name="T51" fmla="*/ 21257 h 1102"/>
              <a:gd name="T52" fmla="*/ 534627 w 1145"/>
              <a:gd name="T53" fmla="*/ 21257 h 1102"/>
              <a:gd name="T54" fmla="*/ 555887 w 1145"/>
              <a:gd name="T55" fmla="*/ 158802 h 1102"/>
              <a:gd name="T56" fmla="*/ 632173 w 1145"/>
              <a:gd name="T57" fmla="*/ 620828 h 1102"/>
              <a:gd name="T58" fmla="*/ 66907 w 1145"/>
              <a:gd name="T59" fmla="*/ 602697 h 1102"/>
              <a:gd name="T60" fmla="*/ 84415 w 1145"/>
              <a:gd name="T61" fmla="*/ 261961 h 1102"/>
              <a:gd name="T62" fmla="*/ 649682 w 1145"/>
              <a:gd name="T63" fmla="*/ 280091 h 1102"/>
              <a:gd name="T64" fmla="*/ 632173 w 1145"/>
              <a:gd name="T65" fmla="*/ 80026 h 1102"/>
              <a:gd name="T66" fmla="*/ 610913 w 1145"/>
              <a:gd name="T67" fmla="*/ 137545 h 1102"/>
              <a:gd name="T68" fmla="*/ 500861 w 1145"/>
              <a:gd name="T69" fmla="*/ 137545 h 1102"/>
              <a:gd name="T70" fmla="*/ 215102 w 1145"/>
              <a:gd name="T71" fmla="*/ 80026 h 1102"/>
              <a:gd name="T72" fmla="*/ 160701 w 1145"/>
              <a:gd name="T73" fmla="*/ 192563 h 1102"/>
              <a:gd name="T74" fmla="*/ 105675 w 1145"/>
              <a:gd name="T75" fmla="*/ 80026 h 1102"/>
              <a:gd name="T76" fmla="*/ 0 w 1145"/>
              <a:gd name="T77" fmla="*/ 165054 h 1102"/>
              <a:gd name="T78" fmla="*/ 84415 w 1145"/>
              <a:gd name="T79" fmla="*/ 688975 h 1102"/>
              <a:gd name="T80" fmla="*/ 715963 w 1145"/>
              <a:gd name="T81" fmla="*/ 603947 h 1102"/>
              <a:gd name="T82" fmla="*/ 632173 w 1145"/>
              <a:gd name="T83" fmla="*/ 80026 h 1102"/>
              <a:gd name="T84" fmla="*/ 181961 w 1145"/>
              <a:gd name="T85" fmla="*/ 137545 h 1102"/>
              <a:gd name="T86" fmla="*/ 160701 w 1145"/>
              <a:gd name="T87" fmla="*/ 0 h 1102"/>
              <a:gd name="T88" fmla="*/ 138816 w 1145"/>
              <a:gd name="T89" fmla="*/ 137545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5"/>
              <a:gd name="T136" fmla="*/ 0 h 1102"/>
              <a:gd name="T137" fmla="*/ 1145 w 1145"/>
              <a:gd name="T138" fmla="*/ 1102 h 1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372" name="Freeform 8"/>
          <p:cNvSpPr>
            <a:spLocks noEditPoints="1"/>
          </p:cNvSpPr>
          <p:nvPr/>
        </p:nvSpPr>
        <p:spPr bwMode="auto">
          <a:xfrm>
            <a:off x="5848350" y="3995738"/>
            <a:ext cx="614363" cy="771525"/>
          </a:xfrm>
          <a:custGeom>
            <a:avLst/>
            <a:gdLst>
              <a:gd name="T0" fmla="*/ 66124 w 734"/>
              <a:gd name="T1" fmla="*/ 703929 h 993"/>
              <a:gd name="T2" fmla="*/ 103789 w 734"/>
              <a:gd name="T3" fmla="*/ 118875 h 993"/>
              <a:gd name="T4" fmla="*/ 135595 w 734"/>
              <a:gd name="T5" fmla="*/ 169378 h 993"/>
              <a:gd name="T6" fmla="*/ 168238 w 734"/>
              <a:gd name="T7" fmla="*/ 118875 h 993"/>
              <a:gd name="T8" fmla="*/ 274538 w 734"/>
              <a:gd name="T9" fmla="*/ 139077 h 993"/>
              <a:gd name="T10" fmla="*/ 338988 w 734"/>
              <a:gd name="T11" fmla="*/ 139077 h 993"/>
              <a:gd name="T12" fmla="*/ 446125 w 734"/>
              <a:gd name="T13" fmla="*/ 118875 h 993"/>
              <a:gd name="T14" fmla="*/ 478768 w 734"/>
              <a:gd name="T15" fmla="*/ 169378 h 993"/>
              <a:gd name="T16" fmla="*/ 510574 w 734"/>
              <a:gd name="T17" fmla="*/ 118875 h 993"/>
              <a:gd name="T18" fmla="*/ 549076 w 734"/>
              <a:gd name="T19" fmla="*/ 703929 h 993"/>
              <a:gd name="T20" fmla="*/ 510574 w 734"/>
              <a:gd name="T21" fmla="*/ 52057 h 993"/>
              <a:gd name="T22" fmla="*/ 478768 w 734"/>
              <a:gd name="T23" fmla="*/ 0 h 993"/>
              <a:gd name="T24" fmla="*/ 446125 w 734"/>
              <a:gd name="T25" fmla="*/ 52057 h 993"/>
              <a:gd name="T26" fmla="*/ 338988 w 734"/>
              <a:gd name="T27" fmla="*/ 29525 h 993"/>
              <a:gd name="T28" fmla="*/ 274538 w 734"/>
              <a:gd name="T29" fmla="*/ 29525 h 993"/>
              <a:gd name="T30" fmla="*/ 168238 w 734"/>
              <a:gd name="T31" fmla="*/ 52057 h 993"/>
              <a:gd name="T32" fmla="*/ 135595 w 734"/>
              <a:gd name="T33" fmla="*/ 0 h 993"/>
              <a:gd name="T34" fmla="*/ 103789 w 734"/>
              <a:gd name="T35" fmla="*/ 52057 h 993"/>
              <a:gd name="T36" fmla="*/ 0 w 734"/>
              <a:gd name="T37" fmla="*/ 114214 h 993"/>
              <a:gd name="T38" fmla="*/ 66961 w 734"/>
              <a:gd name="T39" fmla="*/ 771525 h 993"/>
              <a:gd name="T40" fmla="*/ 614363 w 734"/>
              <a:gd name="T41" fmla="*/ 709368 h 993"/>
              <a:gd name="T42" fmla="*/ 548239 w 734"/>
              <a:gd name="T43" fmla="*/ 52057 h 993"/>
              <a:gd name="T44" fmla="*/ 479605 w 734"/>
              <a:gd name="T45" fmla="*/ 288254 h 993"/>
              <a:gd name="T46" fmla="*/ 134758 w 734"/>
              <a:gd name="T47" fmla="*/ 246298 h 993"/>
              <a:gd name="T48" fmla="*/ 134758 w 734"/>
              <a:gd name="T49" fmla="*/ 397805 h 993"/>
              <a:gd name="T50" fmla="*/ 479605 w 734"/>
              <a:gd name="T51" fmla="*/ 355849 h 993"/>
              <a:gd name="T52" fmla="*/ 134758 w 734"/>
              <a:gd name="T53" fmla="*/ 397805 h 993"/>
              <a:gd name="T54" fmla="*/ 479605 w 734"/>
              <a:gd name="T55" fmla="*/ 507357 h 993"/>
              <a:gd name="T56" fmla="*/ 134758 w 734"/>
              <a:gd name="T57" fmla="*/ 465401 h 993"/>
              <a:gd name="T58" fmla="*/ 134758 w 734"/>
              <a:gd name="T59" fmla="*/ 616909 h 993"/>
              <a:gd name="T60" fmla="*/ 479605 w 734"/>
              <a:gd name="T61" fmla="*/ 574953 h 993"/>
              <a:gd name="T62" fmla="*/ 134758 w 734"/>
              <a:gd name="T63" fmla="*/ 616909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4"/>
              <a:gd name="T97" fmla="*/ 0 h 993"/>
              <a:gd name="T98" fmla="*/ 734 w 734"/>
              <a:gd name="T99" fmla="*/ 993 h 9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5373" name="组合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075" y="3852863"/>
            <a:ext cx="8667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Box 2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15"/>
          <p:cNvGrpSpPr>
            <a:grpSpLocks/>
          </p:cNvGrpSpPr>
          <p:nvPr/>
        </p:nvGrpSpPr>
        <p:grpSpPr bwMode="auto">
          <a:xfrm>
            <a:off x="300038" y="142875"/>
            <a:ext cx="11236325" cy="525463"/>
            <a:chOff x="0" y="0"/>
            <a:chExt cx="11236203" cy="525463"/>
          </a:xfrm>
        </p:grpSpPr>
        <p:grpSp>
          <p:nvGrpSpPr>
            <p:cNvPr id="15376" name="Group 16"/>
            <p:cNvGrpSpPr>
              <a:grpSpLocks/>
            </p:cNvGrpSpPr>
            <p:nvPr/>
          </p:nvGrpSpPr>
          <p:grpSpPr bwMode="auto">
            <a:xfrm flipH="1" flipV="1">
              <a:off x="0" y="0"/>
              <a:ext cx="584200" cy="525463"/>
              <a:chOff x="0" y="0"/>
              <a:chExt cx="584200" cy="525463"/>
            </a:xfrm>
          </p:grpSpPr>
          <p:sp>
            <p:nvSpPr>
              <p:cNvPr id="15378"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379"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5377" name="直接连接符 26"/>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533">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374"/>
                                        </p:tgtEl>
                                        <p:attrNameLst>
                                          <p:attrName>style.visibility</p:attrName>
                                        </p:attrNameLst>
                                      </p:cBhvr>
                                      <p:to>
                                        <p:strVal val="visible"/>
                                      </p:to>
                                    </p:set>
                                    <p:anim calcmode="lin" valueType="num">
                                      <p:cBhvr>
                                        <p:cTn id="11" dur="300" fill="hold"/>
                                        <p:tgtEl>
                                          <p:spTgt spid="15374"/>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5374"/>
                                        </p:tgtEl>
                                        <p:attrNameLst>
                                          <p:attrName>ppt_y</p:attrName>
                                        </p:attrNameLst>
                                      </p:cBhvr>
                                      <p:tavLst>
                                        <p:tav tm="0">
                                          <p:val>
                                            <p:strVal val="#ppt_y"/>
                                          </p:val>
                                        </p:tav>
                                        <p:tav tm="100000">
                                          <p:val>
                                            <p:strVal val="#ppt_y"/>
                                          </p:val>
                                        </p:tav>
                                      </p:tavLst>
                                    </p:anim>
                                    <p:anim calcmode="lin" valueType="num">
                                      <p:cBhvr>
                                        <p:cTn id="13" dur="300" fill="hold"/>
                                        <p:tgtEl>
                                          <p:spTgt spid="15374"/>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537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5374"/>
                                        </p:tgtEl>
                                      </p:cBhvr>
                                    </p:animEffect>
                                  </p:childTnLst>
                                </p:cTn>
                              </p:par>
                            </p:childTnLst>
                          </p:cTn>
                        </p:par>
                        <p:par>
                          <p:cTn id="16" fill="hold" nodeType="afterGroup">
                            <p:stCondLst>
                              <p:cond delay="1070"/>
                            </p:stCondLst>
                            <p:childTnLst>
                              <p:par>
                                <p:cTn id="17" presetID="6" presetClass="entr" presetSubtype="32" fill="hold" grpId="0" nodeType="afterEffect">
                                  <p:stCondLst>
                                    <p:cond delay="0"/>
                                  </p:stCondLst>
                                  <p:childTnLst>
                                    <p:set>
                                      <p:cBhvr>
                                        <p:cTn id="18" dur="1" fill="hold">
                                          <p:stCondLst>
                                            <p:cond delay="0"/>
                                          </p:stCondLst>
                                        </p:cTn>
                                        <p:tgtEl>
                                          <p:spTgt spid="15363"/>
                                        </p:tgtEl>
                                        <p:attrNameLst>
                                          <p:attrName>style.visibility</p:attrName>
                                        </p:attrNameLst>
                                      </p:cBhvr>
                                      <p:to>
                                        <p:strVal val="visible"/>
                                      </p:to>
                                    </p:set>
                                    <p:animEffect transition="in" filter="circle(out)">
                                      <p:cBhvr>
                                        <p:cTn id="19" dur="1000"/>
                                        <p:tgtEl>
                                          <p:spTgt spid="15363"/>
                                        </p:tgtEl>
                                      </p:cBhvr>
                                    </p:animEffect>
                                  </p:childTnLst>
                                </p:cTn>
                              </p:par>
                            </p:childTnLst>
                          </p:cTn>
                        </p:par>
                        <p:par>
                          <p:cTn id="20" fill="hold" nodeType="afterGroup">
                            <p:stCondLst>
                              <p:cond delay="2070"/>
                            </p:stCondLst>
                            <p:childTnLst>
                              <p:par>
                                <p:cTn id="21" presetID="31" presetClass="entr" presetSubtype="0" fill="hold" grpId="0" nodeType="afterEffect">
                                  <p:stCondLst>
                                    <p:cond delay="0"/>
                                  </p:stCondLst>
                                  <p:childTnLst>
                                    <p:set>
                                      <p:cBhvr>
                                        <p:cTn id="22" dur="1" fill="hold">
                                          <p:stCondLst>
                                            <p:cond delay="0"/>
                                          </p:stCondLst>
                                        </p:cTn>
                                        <p:tgtEl>
                                          <p:spTgt spid="15365"/>
                                        </p:tgtEl>
                                        <p:attrNameLst>
                                          <p:attrName>style.visibility</p:attrName>
                                        </p:attrNameLst>
                                      </p:cBhvr>
                                      <p:to>
                                        <p:strVal val="visible"/>
                                      </p:to>
                                    </p:set>
                                    <p:anim calcmode="lin" valueType="num">
                                      <p:cBhvr>
                                        <p:cTn id="23" dur="500" fill="hold"/>
                                        <p:tgtEl>
                                          <p:spTgt spid="15365"/>
                                        </p:tgtEl>
                                        <p:attrNameLst>
                                          <p:attrName>ppt_w</p:attrName>
                                        </p:attrNameLst>
                                      </p:cBhvr>
                                      <p:tavLst>
                                        <p:tav tm="0">
                                          <p:val>
                                            <p:fltVal val="0"/>
                                          </p:val>
                                        </p:tav>
                                        <p:tav tm="100000">
                                          <p:val>
                                            <p:strVal val="#ppt_w"/>
                                          </p:val>
                                        </p:tav>
                                      </p:tavLst>
                                    </p:anim>
                                    <p:anim calcmode="lin" valueType="num">
                                      <p:cBhvr>
                                        <p:cTn id="24" dur="500" fill="hold"/>
                                        <p:tgtEl>
                                          <p:spTgt spid="15365"/>
                                        </p:tgtEl>
                                        <p:attrNameLst>
                                          <p:attrName>ppt_h</p:attrName>
                                        </p:attrNameLst>
                                      </p:cBhvr>
                                      <p:tavLst>
                                        <p:tav tm="0">
                                          <p:val>
                                            <p:fltVal val="0"/>
                                          </p:val>
                                        </p:tav>
                                        <p:tav tm="100000">
                                          <p:val>
                                            <p:strVal val="#ppt_h"/>
                                          </p:val>
                                        </p:tav>
                                      </p:tavLst>
                                    </p:anim>
                                    <p:anim calcmode="lin" valueType="num">
                                      <p:cBhvr>
                                        <p:cTn id="25" dur="500" fill="hold"/>
                                        <p:tgtEl>
                                          <p:spTgt spid="15365"/>
                                        </p:tgtEl>
                                        <p:attrNameLst>
                                          <p:attrName>style.rotation</p:attrName>
                                        </p:attrNameLst>
                                      </p:cBhvr>
                                      <p:tavLst>
                                        <p:tav tm="0">
                                          <p:val>
                                            <p:fltVal val="90"/>
                                          </p:val>
                                        </p:tav>
                                        <p:tav tm="100000">
                                          <p:val>
                                            <p:fltVal val="0"/>
                                          </p:val>
                                        </p:tav>
                                      </p:tavLst>
                                    </p:anim>
                                    <p:animEffect transition="in" filter="fade">
                                      <p:cBhvr>
                                        <p:cTn id="26" dur="500"/>
                                        <p:tgtEl>
                                          <p:spTgt spid="15365"/>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5366"/>
                                        </p:tgtEl>
                                        <p:attrNameLst>
                                          <p:attrName>style.visibility</p:attrName>
                                        </p:attrNameLst>
                                      </p:cBhvr>
                                      <p:to>
                                        <p:strVal val="visible"/>
                                      </p:to>
                                    </p:set>
                                    <p:anim calcmode="lin" valueType="num">
                                      <p:cBhvr>
                                        <p:cTn id="29" dur="500" fill="hold"/>
                                        <p:tgtEl>
                                          <p:spTgt spid="15366"/>
                                        </p:tgtEl>
                                        <p:attrNameLst>
                                          <p:attrName>ppt_w</p:attrName>
                                        </p:attrNameLst>
                                      </p:cBhvr>
                                      <p:tavLst>
                                        <p:tav tm="0">
                                          <p:val>
                                            <p:fltVal val="0"/>
                                          </p:val>
                                        </p:tav>
                                        <p:tav tm="100000">
                                          <p:val>
                                            <p:strVal val="#ppt_w"/>
                                          </p:val>
                                        </p:tav>
                                      </p:tavLst>
                                    </p:anim>
                                    <p:anim calcmode="lin" valueType="num">
                                      <p:cBhvr>
                                        <p:cTn id="30" dur="500" fill="hold"/>
                                        <p:tgtEl>
                                          <p:spTgt spid="15366"/>
                                        </p:tgtEl>
                                        <p:attrNameLst>
                                          <p:attrName>ppt_h</p:attrName>
                                        </p:attrNameLst>
                                      </p:cBhvr>
                                      <p:tavLst>
                                        <p:tav tm="0">
                                          <p:val>
                                            <p:fltVal val="0"/>
                                          </p:val>
                                        </p:tav>
                                        <p:tav tm="100000">
                                          <p:val>
                                            <p:strVal val="#ppt_h"/>
                                          </p:val>
                                        </p:tav>
                                      </p:tavLst>
                                    </p:anim>
                                    <p:anim calcmode="lin" valueType="num">
                                      <p:cBhvr>
                                        <p:cTn id="31" dur="500" fill="hold"/>
                                        <p:tgtEl>
                                          <p:spTgt spid="15366"/>
                                        </p:tgtEl>
                                        <p:attrNameLst>
                                          <p:attrName>style.rotation</p:attrName>
                                        </p:attrNameLst>
                                      </p:cBhvr>
                                      <p:tavLst>
                                        <p:tav tm="0">
                                          <p:val>
                                            <p:fltVal val="90"/>
                                          </p:val>
                                        </p:tav>
                                        <p:tav tm="100000">
                                          <p:val>
                                            <p:fltVal val="0"/>
                                          </p:val>
                                        </p:tav>
                                      </p:tavLst>
                                    </p:anim>
                                    <p:animEffect transition="in" filter="fade">
                                      <p:cBhvr>
                                        <p:cTn id="32" dur="500"/>
                                        <p:tgtEl>
                                          <p:spTgt spid="15366"/>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5372"/>
                                        </p:tgtEl>
                                        <p:attrNameLst>
                                          <p:attrName>style.visibility</p:attrName>
                                        </p:attrNameLst>
                                      </p:cBhvr>
                                      <p:to>
                                        <p:strVal val="visible"/>
                                      </p:to>
                                    </p:set>
                                    <p:anim calcmode="lin" valueType="num">
                                      <p:cBhvr>
                                        <p:cTn id="35" dur="500" fill="hold"/>
                                        <p:tgtEl>
                                          <p:spTgt spid="15372"/>
                                        </p:tgtEl>
                                        <p:attrNameLst>
                                          <p:attrName>ppt_w</p:attrName>
                                        </p:attrNameLst>
                                      </p:cBhvr>
                                      <p:tavLst>
                                        <p:tav tm="0">
                                          <p:val>
                                            <p:fltVal val="0"/>
                                          </p:val>
                                        </p:tav>
                                        <p:tav tm="100000">
                                          <p:val>
                                            <p:strVal val="#ppt_w"/>
                                          </p:val>
                                        </p:tav>
                                      </p:tavLst>
                                    </p:anim>
                                    <p:anim calcmode="lin" valueType="num">
                                      <p:cBhvr>
                                        <p:cTn id="36" dur="500" fill="hold"/>
                                        <p:tgtEl>
                                          <p:spTgt spid="15372"/>
                                        </p:tgtEl>
                                        <p:attrNameLst>
                                          <p:attrName>ppt_h</p:attrName>
                                        </p:attrNameLst>
                                      </p:cBhvr>
                                      <p:tavLst>
                                        <p:tav tm="0">
                                          <p:val>
                                            <p:fltVal val="0"/>
                                          </p:val>
                                        </p:tav>
                                        <p:tav tm="100000">
                                          <p:val>
                                            <p:strVal val="#ppt_h"/>
                                          </p:val>
                                        </p:tav>
                                      </p:tavLst>
                                    </p:anim>
                                    <p:anim calcmode="lin" valueType="num">
                                      <p:cBhvr>
                                        <p:cTn id="37" dur="500" fill="hold"/>
                                        <p:tgtEl>
                                          <p:spTgt spid="15372"/>
                                        </p:tgtEl>
                                        <p:attrNameLst>
                                          <p:attrName>style.rotation</p:attrName>
                                        </p:attrNameLst>
                                      </p:cBhvr>
                                      <p:tavLst>
                                        <p:tav tm="0">
                                          <p:val>
                                            <p:fltVal val="90"/>
                                          </p:val>
                                        </p:tav>
                                        <p:tav tm="100000">
                                          <p:val>
                                            <p:fltVal val="0"/>
                                          </p:val>
                                        </p:tav>
                                      </p:tavLst>
                                    </p:anim>
                                    <p:animEffect transition="in" filter="fade">
                                      <p:cBhvr>
                                        <p:cTn id="38" dur="500"/>
                                        <p:tgtEl>
                                          <p:spTgt spid="15372"/>
                                        </p:tgtEl>
                                      </p:cBhvr>
                                    </p:animEffect>
                                  </p:childTnLst>
                                </p:cTn>
                              </p:par>
                            </p:childTnLst>
                          </p:cTn>
                        </p:par>
                        <p:par>
                          <p:cTn id="39" fill="hold" nodeType="afterGroup">
                            <p:stCondLst>
                              <p:cond delay="2570"/>
                            </p:stCondLst>
                            <p:childTnLst>
                              <p:par>
                                <p:cTn id="40" presetID="10" presetClass="entr" presetSubtype="0" fill="hold" grpId="0" nodeType="afterEffect">
                                  <p:stCondLst>
                                    <p:cond delay="0"/>
                                  </p:stCondLst>
                                  <p:childTnLst>
                                    <p:set>
                                      <p:cBhvr>
                                        <p:cTn id="41" dur="1" fill="hold">
                                          <p:stCondLst>
                                            <p:cond delay="0"/>
                                          </p:stCondLst>
                                        </p:cTn>
                                        <p:tgtEl>
                                          <p:spTgt spid="15362"/>
                                        </p:tgtEl>
                                        <p:attrNameLst>
                                          <p:attrName>style.visibility</p:attrName>
                                        </p:attrNameLst>
                                      </p:cBhvr>
                                      <p:to>
                                        <p:strVal val="visible"/>
                                      </p:to>
                                    </p:set>
                                    <p:anim calcmode="lin" valueType="num">
                                      <p:cBhvr>
                                        <p:cTn id="42" dur="500" fill="hold"/>
                                        <p:tgtEl>
                                          <p:spTgt spid="15362"/>
                                        </p:tgtEl>
                                        <p:attrNameLst>
                                          <p:attrName>ppt_w</p:attrName>
                                        </p:attrNameLst>
                                      </p:cBhvr>
                                      <p:tavLst>
                                        <p:tav tm="0">
                                          <p:val>
                                            <p:fltVal val="0"/>
                                          </p:val>
                                        </p:tav>
                                        <p:tav tm="100000">
                                          <p:val>
                                            <p:strVal val="#ppt_w"/>
                                          </p:val>
                                        </p:tav>
                                      </p:tavLst>
                                    </p:anim>
                                    <p:anim calcmode="lin" valueType="num">
                                      <p:cBhvr>
                                        <p:cTn id="43" dur="500" fill="hold"/>
                                        <p:tgtEl>
                                          <p:spTgt spid="15362"/>
                                        </p:tgtEl>
                                        <p:attrNameLst>
                                          <p:attrName>ppt_h</p:attrName>
                                        </p:attrNameLst>
                                      </p:cBhvr>
                                      <p:tavLst>
                                        <p:tav tm="0">
                                          <p:val>
                                            <p:fltVal val="0"/>
                                          </p:val>
                                        </p:tav>
                                        <p:tav tm="100000">
                                          <p:val>
                                            <p:strVal val="#ppt_h"/>
                                          </p:val>
                                        </p:tav>
                                      </p:tavLst>
                                    </p:anim>
                                    <p:animEffect transition="in" filter="fade">
                                      <p:cBhvr>
                                        <p:cTn id="44" dur="500"/>
                                        <p:tgtEl>
                                          <p:spTgt spid="153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364"/>
                                        </p:tgtEl>
                                        <p:attrNameLst>
                                          <p:attrName>style.visibility</p:attrName>
                                        </p:attrNameLst>
                                      </p:cBhvr>
                                      <p:to>
                                        <p:strVal val="visible"/>
                                      </p:to>
                                    </p:set>
                                    <p:anim calcmode="lin" valueType="num">
                                      <p:cBhvr>
                                        <p:cTn id="47" dur="500" fill="hold"/>
                                        <p:tgtEl>
                                          <p:spTgt spid="15364"/>
                                        </p:tgtEl>
                                        <p:attrNameLst>
                                          <p:attrName>ppt_w</p:attrName>
                                        </p:attrNameLst>
                                      </p:cBhvr>
                                      <p:tavLst>
                                        <p:tav tm="0">
                                          <p:val>
                                            <p:fltVal val="0"/>
                                          </p:val>
                                        </p:tav>
                                        <p:tav tm="100000">
                                          <p:val>
                                            <p:strVal val="#ppt_w"/>
                                          </p:val>
                                        </p:tav>
                                      </p:tavLst>
                                    </p:anim>
                                    <p:anim calcmode="lin" valueType="num">
                                      <p:cBhvr>
                                        <p:cTn id="48" dur="500" fill="hold"/>
                                        <p:tgtEl>
                                          <p:spTgt spid="15364"/>
                                        </p:tgtEl>
                                        <p:attrNameLst>
                                          <p:attrName>ppt_h</p:attrName>
                                        </p:attrNameLst>
                                      </p:cBhvr>
                                      <p:tavLst>
                                        <p:tav tm="0">
                                          <p:val>
                                            <p:fltVal val="0"/>
                                          </p:val>
                                        </p:tav>
                                        <p:tav tm="100000">
                                          <p:val>
                                            <p:strVal val="#ppt_h"/>
                                          </p:val>
                                        </p:tav>
                                      </p:tavLst>
                                    </p:anim>
                                    <p:animEffect transition="in" filter="fade">
                                      <p:cBhvr>
                                        <p:cTn id="49" dur="500"/>
                                        <p:tgtEl>
                                          <p:spTgt spid="15364"/>
                                        </p:tgtEl>
                                      </p:cBhvr>
                                    </p:animEffect>
                                  </p:childTnLst>
                                </p:cTn>
                              </p:par>
                            </p:childTnLst>
                          </p:cTn>
                        </p:par>
                        <p:par>
                          <p:cTn id="50" fill="hold" nodeType="afterGroup">
                            <p:stCondLst>
                              <p:cond delay="3070"/>
                            </p:stCondLst>
                            <p:childTnLst>
                              <p:par>
                                <p:cTn id="51" presetID="31" presetClass="entr" presetSubtype="0" fill="hold" nodeType="afterEffect">
                                  <p:stCondLst>
                                    <p:cond delay="0"/>
                                  </p:stCondLst>
                                  <p:childTnLst>
                                    <p:set>
                                      <p:cBhvr>
                                        <p:cTn id="52" dur="1" fill="hold">
                                          <p:stCondLst>
                                            <p:cond delay="0"/>
                                          </p:stCondLst>
                                        </p:cTn>
                                        <p:tgtEl>
                                          <p:spTgt spid="15373"/>
                                        </p:tgtEl>
                                        <p:attrNameLst>
                                          <p:attrName>style.visibility</p:attrName>
                                        </p:attrNameLst>
                                      </p:cBhvr>
                                      <p:to>
                                        <p:strVal val="visible"/>
                                      </p:to>
                                    </p:set>
                                    <p:anim calcmode="lin" valueType="num">
                                      <p:cBhvr>
                                        <p:cTn id="53" dur="500" fill="hold"/>
                                        <p:tgtEl>
                                          <p:spTgt spid="15373"/>
                                        </p:tgtEl>
                                        <p:attrNameLst>
                                          <p:attrName>ppt_w</p:attrName>
                                        </p:attrNameLst>
                                      </p:cBhvr>
                                      <p:tavLst>
                                        <p:tav tm="0">
                                          <p:val>
                                            <p:fltVal val="0"/>
                                          </p:val>
                                        </p:tav>
                                        <p:tav tm="100000">
                                          <p:val>
                                            <p:strVal val="#ppt_w"/>
                                          </p:val>
                                        </p:tav>
                                      </p:tavLst>
                                    </p:anim>
                                    <p:anim calcmode="lin" valueType="num">
                                      <p:cBhvr>
                                        <p:cTn id="54" dur="500" fill="hold"/>
                                        <p:tgtEl>
                                          <p:spTgt spid="15373"/>
                                        </p:tgtEl>
                                        <p:attrNameLst>
                                          <p:attrName>ppt_h</p:attrName>
                                        </p:attrNameLst>
                                      </p:cBhvr>
                                      <p:tavLst>
                                        <p:tav tm="0">
                                          <p:val>
                                            <p:fltVal val="0"/>
                                          </p:val>
                                        </p:tav>
                                        <p:tav tm="100000">
                                          <p:val>
                                            <p:strVal val="#ppt_h"/>
                                          </p:val>
                                        </p:tav>
                                      </p:tavLst>
                                    </p:anim>
                                    <p:anim calcmode="lin" valueType="num">
                                      <p:cBhvr>
                                        <p:cTn id="55" dur="500" fill="hold"/>
                                        <p:tgtEl>
                                          <p:spTgt spid="15373"/>
                                        </p:tgtEl>
                                        <p:attrNameLst>
                                          <p:attrName>style.rotation</p:attrName>
                                        </p:attrNameLst>
                                      </p:cBhvr>
                                      <p:tavLst>
                                        <p:tav tm="0">
                                          <p:val>
                                            <p:fltVal val="90"/>
                                          </p:val>
                                        </p:tav>
                                        <p:tav tm="100000">
                                          <p:val>
                                            <p:fltVal val="0"/>
                                          </p:val>
                                        </p:tav>
                                      </p:tavLst>
                                    </p:anim>
                                    <p:animEffect transition="in" filter="fade">
                                      <p:cBhvr>
                                        <p:cTn id="56" dur="500"/>
                                        <p:tgtEl>
                                          <p:spTgt spid="1537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5369"/>
                                        </p:tgtEl>
                                        <p:attrNameLst>
                                          <p:attrName>style.visibility</p:attrName>
                                        </p:attrNameLst>
                                      </p:cBhvr>
                                      <p:to>
                                        <p:strVal val="visible"/>
                                      </p:to>
                                    </p:set>
                                    <p:anim calcmode="lin" valueType="num">
                                      <p:cBhvr>
                                        <p:cTn id="59" dur="500" fill="hold"/>
                                        <p:tgtEl>
                                          <p:spTgt spid="15369"/>
                                        </p:tgtEl>
                                        <p:attrNameLst>
                                          <p:attrName>ppt_w</p:attrName>
                                        </p:attrNameLst>
                                      </p:cBhvr>
                                      <p:tavLst>
                                        <p:tav tm="0">
                                          <p:val>
                                            <p:fltVal val="0"/>
                                          </p:val>
                                        </p:tav>
                                        <p:tav tm="100000">
                                          <p:val>
                                            <p:strVal val="#ppt_w"/>
                                          </p:val>
                                        </p:tav>
                                      </p:tavLst>
                                    </p:anim>
                                    <p:anim calcmode="lin" valueType="num">
                                      <p:cBhvr>
                                        <p:cTn id="60" dur="500" fill="hold"/>
                                        <p:tgtEl>
                                          <p:spTgt spid="15369"/>
                                        </p:tgtEl>
                                        <p:attrNameLst>
                                          <p:attrName>ppt_h</p:attrName>
                                        </p:attrNameLst>
                                      </p:cBhvr>
                                      <p:tavLst>
                                        <p:tav tm="0">
                                          <p:val>
                                            <p:fltVal val="0"/>
                                          </p:val>
                                        </p:tav>
                                        <p:tav tm="100000">
                                          <p:val>
                                            <p:strVal val="#ppt_h"/>
                                          </p:val>
                                        </p:tav>
                                      </p:tavLst>
                                    </p:anim>
                                    <p:anim calcmode="lin" valueType="num">
                                      <p:cBhvr>
                                        <p:cTn id="61" dur="500" fill="hold"/>
                                        <p:tgtEl>
                                          <p:spTgt spid="15369"/>
                                        </p:tgtEl>
                                        <p:attrNameLst>
                                          <p:attrName>style.rotation</p:attrName>
                                        </p:attrNameLst>
                                      </p:cBhvr>
                                      <p:tavLst>
                                        <p:tav tm="0">
                                          <p:val>
                                            <p:fltVal val="90"/>
                                          </p:val>
                                        </p:tav>
                                        <p:tav tm="100000">
                                          <p:val>
                                            <p:fltVal val="0"/>
                                          </p:val>
                                        </p:tav>
                                      </p:tavLst>
                                    </p:anim>
                                    <p:animEffect transition="in" filter="fade">
                                      <p:cBhvr>
                                        <p:cTn id="62" dur="500"/>
                                        <p:tgtEl>
                                          <p:spTgt spid="15369"/>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5370"/>
                                        </p:tgtEl>
                                        <p:attrNameLst>
                                          <p:attrName>style.visibility</p:attrName>
                                        </p:attrNameLst>
                                      </p:cBhvr>
                                      <p:to>
                                        <p:strVal val="visible"/>
                                      </p:to>
                                    </p:set>
                                    <p:anim calcmode="lin" valueType="num">
                                      <p:cBhvr>
                                        <p:cTn id="65" dur="500" fill="hold"/>
                                        <p:tgtEl>
                                          <p:spTgt spid="15370"/>
                                        </p:tgtEl>
                                        <p:attrNameLst>
                                          <p:attrName>ppt_w</p:attrName>
                                        </p:attrNameLst>
                                      </p:cBhvr>
                                      <p:tavLst>
                                        <p:tav tm="0">
                                          <p:val>
                                            <p:fltVal val="0"/>
                                          </p:val>
                                        </p:tav>
                                        <p:tav tm="100000">
                                          <p:val>
                                            <p:strVal val="#ppt_w"/>
                                          </p:val>
                                        </p:tav>
                                      </p:tavLst>
                                    </p:anim>
                                    <p:anim calcmode="lin" valueType="num">
                                      <p:cBhvr>
                                        <p:cTn id="66" dur="500" fill="hold"/>
                                        <p:tgtEl>
                                          <p:spTgt spid="15370"/>
                                        </p:tgtEl>
                                        <p:attrNameLst>
                                          <p:attrName>ppt_h</p:attrName>
                                        </p:attrNameLst>
                                      </p:cBhvr>
                                      <p:tavLst>
                                        <p:tav tm="0">
                                          <p:val>
                                            <p:fltVal val="0"/>
                                          </p:val>
                                        </p:tav>
                                        <p:tav tm="100000">
                                          <p:val>
                                            <p:strVal val="#ppt_h"/>
                                          </p:val>
                                        </p:tav>
                                      </p:tavLst>
                                    </p:anim>
                                    <p:anim calcmode="lin" valueType="num">
                                      <p:cBhvr>
                                        <p:cTn id="67" dur="500" fill="hold"/>
                                        <p:tgtEl>
                                          <p:spTgt spid="15370"/>
                                        </p:tgtEl>
                                        <p:attrNameLst>
                                          <p:attrName>style.rotation</p:attrName>
                                        </p:attrNameLst>
                                      </p:cBhvr>
                                      <p:tavLst>
                                        <p:tav tm="0">
                                          <p:val>
                                            <p:fltVal val="90"/>
                                          </p:val>
                                        </p:tav>
                                        <p:tav tm="100000">
                                          <p:val>
                                            <p:fltVal val="0"/>
                                          </p:val>
                                        </p:tav>
                                      </p:tavLst>
                                    </p:anim>
                                    <p:animEffect transition="in" filter="fade">
                                      <p:cBhvr>
                                        <p:cTn id="68" dur="500"/>
                                        <p:tgtEl>
                                          <p:spTgt spid="15370"/>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15367"/>
                                        </p:tgtEl>
                                        <p:attrNameLst>
                                          <p:attrName>style.visibility</p:attrName>
                                        </p:attrNameLst>
                                      </p:cBhvr>
                                      <p:to>
                                        <p:strVal val="visible"/>
                                      </p:to>
                                    </p:set>
                                    <p:anim calcmode="lin" valueType="num">
                                      <p:cBhvr>
                                        <p:cTn id="71" dur="500" fill="hold"/>
                                        <p:tgtEl>
                                          <p:spTgt spid="15367"/>
                                        </p:tgtEl>
                                        <p:attrNameLst>
                                          <p:attrName>ppt_w</p:attrName>
                                        </p:attrNameLst>
                                      </p:cBhvr>
                                      <p:tavLst>
                                        <p:tav tm="0">
                                          <p:val>
                                            <p:fltVal val="0"/>
                                          </p:val>
                                        </p:tav>
                                        <p:tav tm="100000">
                                          <p:val>
                                            <p:strVal val="#ppt_w"/>
                                          </p:val>
                                        </p:tav>
                                      </p:tavLst>
                                    </p:anim>
                                    <p:anim calcmode="lin" valueType="num">
                                      <p:cBhvr>
                                        <p:cTn id="72" dur="500" fill="hold"/>
                                        <p:tgtEl>
                                          <p:spTgt spid="15367"/>
                                        </p:tgtEl>
                                        <p:attrNameLst>
                                          <p:attrName>ppt_h</p:attrName>
                                        </p:attrNameLst>
                                      </p:cBhvr>
                                      <p:tavLst>
                                        <p:tav tm="0">
                                          <p:val>
                                            <p:fltVal val="0"/>
                                          </p:val>
                                        </p:tav>
                                        <p:tav tm="100000">
                                          <p:val>
                                            <p:strVal val="#ppt_h"/>
                                          </p:val>
                                        </p:tav>
                                      </p:tavLst>
                                    </p:anim>
                                    <p:anim calcmode="lin" valueType="num">
                                      <p:cBhvr>
                                        <p:cTn id="73" dur="500" fill="hold"/>
                                        <p:tgtEl>
                                          <p:spTgt spid="15367"/>
                                        </p:tgtEl>
                                        <p:attrNameLst>
                                          <p:attrName>style.rotation</p:attrName>
                                        </p:attrNameLst>
                                      </p:cBhvr>
                                      <p:tavLst>
                                        <p:tav tm="0">
                                          <p:val>
                                            <p:fltVal val="90"/>
                                          </p:val>
                                        </p:tav>
                                        <p:tav tm="100000">
                                          <p:val>
                                            <p:fltVal val="0"/>
                                          </p:val>
                                        </p:tav>
                                      </p:tavLst>
                                    </p:anim>
                                    <p:animEffect transition="in" filter="fade">
                                      <p:cBhvr>
                                        <p:cTn id="74" dur="500"/>
                                        <p:tgtEl>
                                          <p:spTgt spid="15367"/>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5368"/>
                                        </p:tgtEl>
                                        <p:attrNameLst>
                                          <p:attrName>style.visibility</p:attrName>
                                        </p:attrNameLst>
                                      </p:cBhvr>
                                      <p:to>
                                        <p:strVal val="visible"/>
                                      </p:to>
                                    </p:set>
                                    <p:anim calcmode="lin" valueType="num">
                                      <p:cBhvr>
                                        <p:cTn id="77" dur="500" fill="hold"/>
                                        <p:tgtEl>
                                          <p:spTgt spid="15368"/>
                                        </p:tgtEl>
                                        <p:attrNameLst>
                                          <p:attrName>ppt_w</p:attrName>
                                        </p:attrNameLst>
                                      </p:cBhvr>
                                      <p:tavLst>
                                        <p:tav tm="0">
                                          <p:val>
                                            <p:fltVal val="0"/>
                                          </p:val>
                                        </p:tav>
                                        <p:tav tm="100000">
                                          <p:val>
                                            <p:strVal val="#ppt_w"/>
                                          </p:val>
                                        </p:tav>
                                      </p:tavLst>
                                    </p:anim>
                                    <p:anim calcmode="lin" valueType="num">
                                      <p:cBhvr>
                                        <p:cTn id="78" dur="500" fill="hold"/>
                                        <p:tgtEl>
                                          <p:spTgt spid="15368"/>
                                        </p:tgtEl>
                                        <p:attrNameLst>
                                          <p:attrName>ppt_h</p:attrName>
                                        </p:attrNameLst>
                                      </p:cBhvr>
                                      <p:tavLst>
                                        <p:tav tm="0">
                                          <p:val>
                                            <p:fltVal val="0"/>
                                          </p:val>
                                        </p:tav>
                                        <p:tav tm="100000">
                                          <p:val>
                                            <p:strVal val="#ppt_h"/>
                                          </p:val>
                                        </p:tav>
                                      </p:tavLst>
                                    </p:anim>
                                    <p:anim calcmode="lin" valueType="num">
                                      <p:cBhvr>
                                        <p:cTn id="79" dur="500" fill="hold"/>
                                        <p:tgtEl>
                                          <p:spTgt spid="15368"/>
                                        </p:tgtEl>
                                        <p:attrNameLst>
                                          <p:attrName>style.rotation</p:attrName>
                                        </p:attrNameLst>
                                      </p:cBhvr>
                                      <p:tavLst>
                                        <p:tav tm="0">
                                          <p:val>
                                            <p:fltVal val="90"/>
                                          </p:val>
                                        </p:tav>
                                        <p:tav tm="100000">
                                          <p:val>
                                            <p:fltVal val="0"/>
                                          </p:val>
                                        </p:tav>
                                      </p:tavLst>
                                    </p:anim>
                                    <p:animEffect transition="in" filter="fade">
                                      <p:cBhvr>
                                        <p:cTn id="80" dur="500"/>
                                        <p:tgtEl>
                                          <p:spTgt spid="15368"/>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5371"/>
                                        </p:tgtEl>
                                        <p:attrNameLst>
                                          <p:attrName>style.visibility</p:attrName>
                                        </p:attrNameLst>
                                      </p:cBhvr>
                                      <p:to>
                                        <p:strVal val="visible"/>
                                      </p:to>
                                    </p:set>
                                    <p:anim calcmode="lin" valueType="num">
                                      <p:cBhvr>
                                        <p:cTn id="83" dur="500" fill="hold"/>
                                        <p:tgtEl>
                                          <p:spTgt spid="15371"/>
                                        </p:tgtEl>
                                        <p:attrNameLst>
                                          <p:attrName>ppt_w</p:attrName>
                                        </p:attrNameLst>
                                      </p:cBhvr>
                                      <p:tavLst>
                                        <p:tav tm="0">
                                          <p:val>
                                            <p:fltVal val="0"/>
                                          </p:val>
                                        </p:tav>
                                        <p:tav tm="100000">
                                          <p:val>
                                            <p:strVal val="#ppt_w"/>
                                          </p:val>
                                        </p:tav>
                                      </p:tavLst>
                                    </p:anim>
                                    <p:anim calcmode="lin" valueType="num">
                                      <p:cBhvr>
                                        <p:cTn id="84" dur="500" fill="hold"/>
                                        <p:tgtEl>
                                          <p:spTgt spid="15371"/>
                                        </p:tgtEl>
                                        <p:attrNameLst>
                                          <p:attrName>ppt_h</p:attrName>
                                        </p:attrNameLst>
                                      </p:cBhvr>
                                      <p:tavLst>
                                        <p:tav tm="0">
                                          <p:val>
                                            <p:fltVal val="0"/>
                                          </p:val>
                                        </p:tav>
                                        <p:tav tm="100000">
                                          <p:val>
                                            <p:strVal val="#ppt_h"/>
                                          </p:val>
                                        </p:tav>
                                      </p:tavLst>
                                    </p:anim>
                                    <p:anim calcmode="lin" valueType="num">
                                      <p:cBhvr>
                                        <p:cTn id="85" dur="500" fill="hold"/>
                                        <p:tgtEl>
                                          <p:spTgt spid="15371"/>
                                        </p:tgtEl>
                                        <p:attrNameLst>
                                          <p:attrName>style.rotation</p:attrName>
                                        </p:attrNameLst>
                                      </p:cBhvr>
                                      <p:tavLst>
                                        <p:tav tm="0">
                                          <p:val>
                                            <p:fltVal val="90"/>
                                          </p:val>
                                        </p:tav>
                                        <p:tav tm="100000">
                                          <p:val>
                                            <p:fltVal val="0"/>
                                          </p:val>
                                        </p:tav>
                                      </p:tavLst>
                                    </p:anim>
                                    <p:animEffect transition="in" filter="fade">
                                      <p:cBhvr>
                                        <p:cTn id="86"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64" grpId="0" animBg="1"/>
      <p:bldP spid="15365" grpId="0" autoUpdateAnimBg="0"/>
      <p:bldP spid="15366" grpId="0" autoUpdateAnimBg="0"/>
      <p:bldP spid="15367" grpId="0" autoUpdateAnimBg="0"/>
      <p:bldP spid="15368" grpId="0" autoUpdateAnimBg="0"/>
      <p:bldP spid="15369" grpId="0" autoUpdateAnimBg="0"/>
      <p:bldP spid="15370" grpId="0" autoUpdateAnimBg="0"/>
      <p:bldP spid="15371" grpId="0" animBg="1"/>
      <p:bldP spid="15372" grpId="0" animBg="1"/>
      <p:bldP spid="1537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KMA1D1FEAF"/>
          <p:cNvSpPr>
            <a:spLocks noChangeArrowheads="1"/>
          </p:cNvSpPr>
          <p:nvPr/>
        </p:nvSpPr>
        <p:spPr bwMode="auto">
          <a:xfrm>
            <a:off x="7278688" y="1546225"/>
            <a:ext cx="2755900" cy="19351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7200" tIns="97200" rIns="98082" bIns="97200"/>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Pct val="80000"/>
              <a:buFont typeface="Marlett" pitchFamily="2" charset="2"/>
              <a:buChar char="i"/>
            </a:pPr>
            <a:endParaRPr lang="ko-KR" altLang="en-US" sz="1800" b="1">
              <a:ea typeface="굴림" panose="020B0600000101010101" pitchFamily="34" charset="-127"/>
            </a:endParaRPr>
          </a:p>
        </p:txBody>
      </p:sp>
      <p:pic>
        <p:nvPicPr>
          <p:cNvPr id="16387" name="그룹 2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350" y="1676400"/>
            <a:ext cx="272415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9"/>
          <p:cNvSpPr>
            <a:spLocks noChangeArrowheads="1"/>
          </p:cNvSpPr>
          <p:nvPr/>
        </p:nvSpPr>
        <p:spPr bwMode="auto">
          <a:xfrm>
            <a:off x="1446213" y="3705225"/>
            <a:ext cx="2755900" cy="2232025"/>
          </a:xfrm>
          <a:prstGeom prst="rect">
            <a:avLst/>
          </a:prstGeom>
          <a:solidFill>
            <a:schemeClr val="accent2">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p>
        </p:txBody>
      </p:sp>
      <p:sp>
        <p:nvSpPr>
          <p:cNvPr id="16389" name="矩形 10"/>
          <p:cNvSpPr>
            <a:spLocks noChangeArrowheads="1"/>
          </p:cNvSpPr>
          <p:nvPr/>
        </p:nvSpPr>
        <p:spPr bwMode="auto">
          <a:xfrm>
            <a:off x="4346575" y="3705225"/>
            <a:ext cx="2773363" cy="2232025"/>
          </a:xfrm>
          <a:prstGeom prst="rect">
            <a:avLst/>
          </a:prstGeom>
          <a:solidFill>
            <a:schemeClr val="accent2">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p>
        </p:txBody>
      </p:sp>
      <p:sp>
        <p:nvSpPr>
          <p:cNvPr id="16390" name="矩形 11"/>
          <p:cNvSpPr>
            <a:spLocks noChangeArrowheads="1"/>
          </p:cNvSpPr>
          <p:nvPr/>
        </p:nvSpPr>
        <p:spPr bwMode="auto">
          <a:xfrm>
            <a:off x="7278688" y="3705225"/>
            <a:ext cx="2755900" cy="2232025"/>
          </a:xfrm>
          <a:prstGeom prst="rect">
            <a:avLst/>
          </a:prstGeom>
          <a:solidFill>
            <a:schemeClr val="accent2">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endParaRPr lang="en-US" sz="1600">
              <a:solidFill>
                <a:srgbClr val="FFFFFF"/>
              </a:solidFill>
            </a:endParaRPr>
          </a:p>
          <a:p>
            <a:pPr algn="ctr" eaLnBrk="1" hangingPunct="1">
              <a:spcBef>
                <a:spcPct val="0"/>
              </a:spcBef>
              <a:buFontTx/>
              <a:buNone/>
            </a:pPr>
            <a:r>
              <a:rPr lang="zh-CN" altLang="en-US" sz="1600">
                <a:solidFill>
                  <a:srgbClr val="FFFFFF"/>
                </a:solidFill>
              </a:rPr>
              <a:t>单击此处添加文本</a:t>
            </a:r>
          </a:p>
        </p:txBody>
      </p:sp>
      <p:sp>
        <p:nvSpPr>
          <p:cNvPr id="16391" name="KMA1D1FEAF"/>
          <p:cNvSpPr>
            <a:spLocks noChangeArrowheads="1"/>
          </p:cNvSpPr>
          <p:nvPr/>
        </p:nvSpPr>
        <p:spPr bwMode="auto">
          <a:xfrm>
            <a:off x="4356100" y="1546225"/>
            <a:ext cx="3240088" cy="1935163"/>
          </a:xfrm>
          <a:prstGeom prst="rightArrowCallout">
            <a:avLst>
              <a:gd name="adj1" fmla="val 23028"/>
              <a:gd name="adj2" fmla="val 25000"/>
              <a:gd name="adj3" fmla="val 12697"/>
              <a:gd name="adj4" fmla="val 84741"/>
            </a:avLst>
          </a:prstGeom>
          <a:solidFill>
            <a:srgbClr val="F37E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7200" tIns="97200" rIns="98082" bIns="97200"/>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Pct val="80000"/>
              <a:buFont typeface="Marlett" pitchFamily="2" charset="2"/>
              <a:buChar char="i"/>
            </a:pPr>
            <a:endParaRPr lang="ko-KR" altLang="en-US" sz="1800" b="1">
              <a:ea typeface="굴림" panose="020B0600000101010101" pitchFamily="34" charset="-127"/>
            </a:endParaRPr>
          </a:p>
        </p:txBody>
      </p:sp>
      <p:pic>
        <p:nvPicPr>
          <p:cNvPr id="16392" name="그룹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1603375"/>
            <a:ext cx="27241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KMA1D1FEAF"/>
          <p:cNvSpPr>
            <a:spLocks noChangeArrowheads="1"/>
          </p:cNvSpPr>
          <p:nvPr/>
        </p:nvSpPr>
        <p:spPr bwMode="auto">
          <a:xfrm>
            <a:off x="1446213" y="1546225"/>
            <a:ext cx="3238500" cy="1935163"/>
          </a:xfrm>
          <a:prstGeom prst="rightArrowCallout">
            <a:avLst>
              <a:gd name="adj1" fmla="val 23028"/>
              <a:gd name="adj2" fmla="val 25000"/>
              <a:gd name="adj3" fmla="val 12691"/>
              <a:gd name="adj4" fmla="val 84741"/>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7200" tIns="97200" rIns="98082" bIns="97200"/>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SzPct val="80000"/>
              <a:buFont typeface="Marlett" pitchFamily="2" charset="2"/>
              <a:buChar char="i"/>
            </a:pPr>
            <a:endParaRPr lang="ko-KR" altLang="en-US" sz="1800" b="1">
              <a:ea typeface="굴림" panose="020B0600000101010101" pitchFamily="34" charset="-127"/>
            </a:endParaRPr>
          </a:p>
        </p:txBody>
      </p:sp>
      <p:pic>
        <p:nvPicPr>
          <p:cNvPr id="16394" name="그룹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113" y="1676400"/>
            <a:ext cx="2725737"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21"/>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12"/>
          <p:cNvGrpSpPr>
            <a:grpSpLocks/>
          </p:cNvGrpSpPr>
          <p:nvPr/>
        </p:nvGrpSpPr>
        <p:grpSpPr bwMode="auto">
          <a:xfrm>
            <a:off x="300038" y="142875"/>
            <a:ext cx="11236325" cy="525463"/>
            <a:chOff x="0" y="0"/>
            <a:chExt cx="11236203" cy="525463"/>
          </a:xfrm>
        </p:grpSpPr>
        <p:grpSp>
          <p:nvGrpSpPr>
            <p:cNvPr id="16397" name="Group 13"/>
            <p:cNvGrpSpPr>
              <a:grpSpLocks/>
            </p:cNvGrpSpPr>
            <p:nvPr/>
          </p:nvGrpSpPr>
          <p:grpSpPr bwMode="auto">
            <a:xfrm flipH="1" flipV="1">
              <a:off x="0" y="0"/>
              <a:ext cx="584200" cy="525463"/>
              <a:chOff x="0" y="0"/>
              <a:chExt cx="584200" cy="525463"/>
            </a:xfrm>
          </p:grpSpPr>
          <p:sp>
            <p:nvSpPr>
              <p:cNvPr id="16399"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6400"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6398" name="直接连接符 27"/>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81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6395"/>
                                        </p:tgtEl>
                                        <p:attrNameLst>
                                          <p:attrName>style.visibility</p:attrName>
                                        </p:attrNameLst>
                                      </p:cBhvr>
                                      <p:to>
                                        <p:strVal val="visible"/>
                                      </p:to>
                                    </p:set>
                                    <p:anim calcmode="lin" valueType="num">
                                      <p:cBhvr>
                                        <p:cTn id="11" dur="300" fill="hold"/>
                                        <p:tgtEl>
                                          <p:spTgt spid="1639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6395"/>
                                        </p:tgtEl>
                                        <p:attrNameLst>
                                          <p:attrName>ppt_y</p:attrName>
                                        </p:attrNameLst>
                                      </p:cBhvr>
                                      <p:tavLst>
                                        <p:tav tm="0">
                                          <p:val>
                                            <p:strVal val="#ppt_y"/>
                                          </p:val>
                                        </p:tav>
                                        <p:tav tm="100000">
                                          <p:val>
                                            <p:strVal val="#ppt_y"/>
                                          </p:val>
                                        </p:tav>
                                      </p:tavLst>
                                    </p:anim>
                                    <p:anim calcmode="lin" valueType="num">
                                      <p:cBhvr>
                                        <p:cTn id="13" dur="300" fill="hold"/>
                                        <p:tgtEl>
                                          <p:spTgt spid="1639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639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6395"/>
                                        </p:tgtEl>
                                      </p:cBhvr>
                                    </p:animEffect>
                                  </p:childTnLst>
                                </p:cTn>
                              </p:par>
                            </p:childTnLst>
                          </p:cTn>
                        </p:par>
                        <p:par>
                          <p:cTn id="16" fill="hold" nodeType="afterGroup">
                            <p:stCondLst>
                              <p:cond delay="1070"/>
                            </p:stCondLst>
                            <p:childTnLst>
                              <p:par>
                                <p:cTn id="17" presetID="2" presetClass="entr" presetSubtype="8" fill="hold" grpId="0" nodeType="after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additive="base">
                                        <p:cTn id="19" dur="500" fill="hold"/>
                                        <p:tgtEl>
                                          <p:spTgt spid="16393"/>
                                        </p:tgtEl>
                                        <p:attrNameLst>
                                          <p:attrName>ppt_x</p:attrName>
                                        </p:attrNameLst>
                                      </p:cBhvr>
                                      <p:tavLst>
                                        <p:tav tm="0">
                                          <p:val>
                                            <p:strVal val="0-#ppt_w/2"/>
                                          </p:val>
                                        </p:tav>
                                        <p:tav tm="100000">
                                          <p:val>
                                            <p:strVal val="#ppt_x"/>
                                          </p:val>
                                        </p:tav>
                                      </p:tavLst>
                                    </p:anim>
                                    <p:anim calcmode="lin" valueType="num">
                                      <p:cBhvr additive="base">
                                        <p:cTn id="20" dur="500" fill="hold"/>
                                        <p:tgtEl>
                                          <p:spTgt spid="1639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394"/>
                                        </p:tgtEl>
                                        <p:attrNameLst>
                                          <p:attrName>style.visibility</p:attrName>
                                        </p:attrNameLst>
                                      </p:cBhvr>
                                      <p:to>
                                        <p:strVal val="visible"/>
                                      </p:to>
                                    </p:set>
                                    <p:anim calcmode="lin" valueType="num">
                                      <p:cBhvr additive="base">
                                        <p:cTn id="23" dur="500" fill="hold"/>
                                        <p:tgtEl>
                                          <p:spTgt spid="16394"/>
                                        </p:tgtEl>
                                        <p:attrNameLst>
                                          <p:attrName>ppt_x</p:attrName>
                                        </p:attrNameLst>
                                      </p:cBhvr>
                                      <p:tavLst>
                                        <p:tav tm="0">
                                          <p:val>
                                            <p:strVal val="0-#ppt_w/2"/>
                                          </p:val>
                                        </p:tav>
                                        <p:tav tm="100000">
                                          <p:val>
                                            <p:strVal val="#ppt_x"/>
                                          </p:val>
                                        </p:tav>
                                      </p:tavLst>
                                    </p:anim>
                                    <p:anim calcmode="lin" valueType="num">
                                      <p:cBhvr additive="base">
                                        <p:cTn id="24" dur="500" fill="hold"/>
                                        <p:tgtEl>
                                          <p:spTgt spid="1639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570"/>
                            </p:stCondLst>
                            <p:childTnLst>
                              <p:par>
                                <p:cTn id="26" presetID="22" presetClass="entr" presetSubtype="1" fill="hold" grpId="0" nodeType="afterEffect">
                                  <p:stCondLst>
                                    <p:cond delay="0"/>
                                  </p:stCondLst>
                                  <p:childTnLst>
                                    <p:set>
                                      <p:cBhvr>
                                        <p:cTn id="27" dur="1" fill="hold">
                                          <p:stCondLst>
                                            <p:cond delay="0"/>
                                          </p:stCondLst>
                                        </p:cTn>
                                        <p:tgtEl>
                                          <p:spTgt spid="16388"/>
                                        </p:tgtEl>
                                        <p:attrNameLst>
                                          <p:attrName>style.visibility</p:attrName>
                                        </p:attrNameLst>
                                      </p:cBhvr>
                                      <p:to>
                                        <p:strVal val="visible"/>
                                      </p:to>
                                    </p:set>
                                    <p:animEffect transition="in" filter="wipe(up)">
                                      <p:cBhvr>
                                        <p:cTn id="28" dur="500"/>
                                        <p:tgtEl>
                                          <p:spTgt spid="16388"/>
                                        </p:tgtEl>
                                      </p:cBhvr>
                                    </p:animEffect>
                                  </p:childTnLst>
                                </p:cTn>
                              </p:par>
                            </p:childTnLst>
                          </p:cTn>
                        </p:par>
                        <p:par>
                          <p:cTn id="29" fill="hold" nodeType="afterGroup">
                            <p:stCondLst>
                              <p:cond delay="2070"/>
                            </p:stCondLst>
                            <p:childTnLst>
                              <p:par>
                                <p:cTn id="30" presetID="2" presetClass="entr" presetSubtype="8" fill="hold" grpId="0" nodeType="after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additive="base">
                                        <p:cTn id="32" dur="500" fill="hold"/>
                                        <p:tgtEl>
                                          <p:spTgt spid="16391"/>
                                        </p:tgtEl>
                                        <p:attrNameLst>
                                          <p:attrName>ppt_x</p:attrName>
                                        </p:attrNameLst>
                                      </p:cBhvr>
                                      <p:tavLst>
                                        <p:tav tm="0">
                                          <p:val>
                                            <p:strVal val="0-#ppt_w/2"/>
                                          </p:val>
                                        </p:tav>
                                        <p:tav tm="100000">
                                          <p:val>
                                            <p:strVal val="#ppt_x"/>
                                          </p:val>
                                        </p:tav>
                                      </p:tavLst>
                                    </p:anim>
                                    <p:anim calcmode="lin" valueType="num">
                                      <p:cBhvr additive="base">
                                        <p:cTn id="33" dur="500" fill="hold"/>
                                        <p:tgtEl>
                                          <p:spTgt spid="1639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6392"/>
                                        </p:tgtEl>
                                        <p:attrNameLst>
                                          <p:attrName>style.visibility</p:attrName>
                                        </p:attrNameLst>
                                      </p:cBhvr>
                                      <p:to>
                                        <p:strVal val="visible"/>
                                      </p:to>
                                    </p:set>
                                    <p:anim calcmode="lin" valueType="num">
                                      <p:cBhvr additive="base">
                                        <p:cTn id="36" dur="500" fill="hold"/>
                                        <p:tgtEl>
                                          <p:spTgt spid="16392"/>
                                        </p:tgtEl>
                                        <p:attrNameLst>
                                          <p:attrName>ppt_x</p:attrName>
                                        </p:attrNameLst>
                                      </p:cBhvr>
                                      <p:tavLst>
                                        <p:tav tm="0">
                                          <p:val>
                                            <p:strVal val="0-#ppt_w/2"/>
                                          </p:val>
                                        </p:tav>
                                        <p:tav tm="100000">
                                          <p:val>
                                            <p:strVal val="#ppt_x"/>
                                          </p:val>
                                        </p:tav>
                                      </p:tavLst>
                                    </p:anim>
                                    <p:anim calcmode="lin" valueType="num">
                                      <p:cBhvr additive="base">
                                        <p:cTn id="37" dur="500" fill="hold"/>
                                        <p:tgtEl>
                                          <p:spTgt spid="16392"/>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570"/>
                            </p:stCondLst>
                            <p:childTnLst>
                              <p:par>
                                <p:cTn id="39" presetID="22" presetClass="entr" presetSubtype="1" fill="hold" grpId="0" nodeType="afterEffect">
                                  <p:stCondLst>
                                    <p:cond delay="0"/>
                                  </p:stCondLst>
                                  <p:childTnLst>
                                    <p:set>
                                      <p:cBhvr>
                                        <p:cTn id="40" dur="1" fill="hold">
                                          <p:stCondLst>
                                            <p:cond delay="0"/>
                                          </p:stCondLst>
                                        </p:cTn>
                                        <p:tgtEl>
                                          <p:spTgt spid="16389"/>
                                        </p:tgtEl>
                                        <p:attrNameLst>
                                          <p:attrName>style.visibility</p:attrName>
                                        </p:attrNameLst>
                                      </p:cBhvr>
                                      <p:to>
                                        <p:strVal val="visible"/>
                                      </p:to>
                                    </p:set>
                                    <p:animEffect transition="in" filter="wipe(up)">
                                      <p:cBhvr>
                                        <p:cTn id="41" dur="500"/>
                                        <p:tgtEl>
                                          <p:spTgt spid="16389"/>
                                        </p:tgtEl>
                                      </p:cBhvr>
                                    </p:animEffect>
                                  </p:childTnLst>
                                </p:cTn>
                              </p:par>
                            </p:childTnLst>
                          </p:cTn>
                        </p:par>
                        <p:par>
                          <p:cTn id="42" fill="hold" nodeType="afterGroup">
                            <p:stCondLst>
                              <p:cond delay="3070"/>
                            </p:stCondLst>
                            <p:childTnLst>
                              <p:par>
                                <p:cTn id="43" presetID="2" presetClass="entr" presetSubtype="8" fill="hold" grpId="0" nodeType="afterEffect">
                                  <p:stCondLst>
                                    <p:cond delay="0"/>
                                  </p:stCondLst>
                                  <p:childTnLst>
                                    <p:set>
                                      <p:cBhvr>
                                        <p:cTn id="44" dur="1" fill="hold">
                                          <p:stCondLst>
                                            <p:cond delay="0"/>
                                          </p:stCondLst>
                                        </p:cTn>
                                        <p:tgtEl>
                                          <p:spTgt spid="16386"/>
                                        </p:tgtEl>
                                        <p:attrNameLst>
                                          <p:attrName>style.visibility</p:attrName>
                                        </p:attrNameLst>
                                      </p:cBhvr>
                                      <p:to>
                                        <p:strVal val="visible"/>
                                      </p:to>
                                    </p:set>
                                    <p:anim calcmode="lin" valueType="num">
                                      <p:cBhvr additive="base">
                                        <p:cTn id="45" dur="500" fill="hold"/>
                                        <p:tgtEl>
                                          <p:spTgt spid="16386"/>
                                        </p:tgtEl>
                                        <p:attrNameLst>
                                          <p:attrName>ppt_x</p:attrName>
                                        </p:attrNameLst>
                                      </p:cBhvr>
                                      <p:tavLst>
                                        <p:tav tm="0">
                                          <p:val>
                                            <p:strVal val="0-#ppt_w/2"/>
                                          </p:val>
                                        </p:tav>
                                        <p:tav tm="100000">
                                          <p:val>
                                            <p:strVal val="#ppt_x"/>
                                          </p:val>
                                        </p:tav>
                                      </p:tavLst>
                                    </p:anim>
                                    <p:anim calcmode="lin" valueType="num">
                                      <p:cBhvr additive="base">
                                        <p:cTn id="46" dur="500" fill="hold"/>
                                        <p:tgtEl>
                                          <p:spTgt spid="1638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6387"/>
                                        </p:tgtEl>
                                        <p:attrNameLst>
                                          <p:attrName>style.visibility</p:attrName>
                                        </p:attrNameLst>
                                      </p:cBhvr>
                                      <p:to>
                                        <p:strVal val="visible"/>
                                      </p:to>
                                    </p:set>
                                    <p:anim calcmode="lin" valueType="num">
                                      <p:cBhvr additive="base">
                                        <p:cTn id="49" dur="500" fill="hold"/>
                                        <p:tgtEl>
                                          <p:spTgt spid="16387"/>
                                        </p:tgtEl>
                                        <p:attrNameLst>
                                          <p:attrName>ppt_x</p:attrName>
                                        </p:attrNameLst>
                                      </p:cBhvr>
                                      <p:tavLst>
                                        <p:tav tm="0">
                                          <p:val>
                                            <p:strVal val="0-#ppt_w/2"/>
                                          </p:val>
                                        </p:tav>
                                        <p:tav tm="100000">
                                          <p:val>
                                            <p:strVal val="#ppt_x"/>
                                          </p:val>
                                        </p:tav>
                                      </p:tavLst>
                                    </p:anim>
                                    <p:anim calcmode="lin" valueType="num">
                                      <p:cBhvr additive="base">
                                        <p:cTn id="50" dur="500" fill="hold"/>
                                        <p:tgtEl>
                                          <p:spTgt spid="16387"/>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3570"/>
                            </p:stCondLst>
                            <p:childTnLst>
                              <p:par>
                                <p:cTn id="52" presetID="22" presetClass="entr" presetSubtype="1" fill="hold" grpId="0" nodeType="afterEffect">
                                  <p:stCondLst>
                                    <p:cond delay="0"/>
                                  </p:stCondLst>
                                  <p:childTnLst>
                                    <p:set>
                                      <p:cBhvr>
                                        <p:cTn id="53" dur="1" fill="hold">
                                          <p:stCondLst>
                                            <p:cond delay="0"/>
                                          </p:stCondLst>
                                        </p:cTn>
                                        <p:tgtEl>
                                          <p:spTgt spid="16390"/>
                                        </p:tgtEl>
                                        <p:attrNameLst>
                                          <p:attrName>style.visibility</p:attrName>
                                        </p:attrNameLst>
                                      </p:cBhvr>
                                      <p:to>
                                        <p:strVal val="visible"/>
                                      </p:to>
                                    </p:set>
                                    <p:animEffect transition="in" filter="wipe(up)">
                                      <p:cBhvr>
                                        <p:cTn id="54"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8" grpId="0" animBg="1" autoUpdateAnimBg="0"/>
      <p:bldP spid="16389" grpId="0" animBg="1" autoUpdateAnimBg="0"/>
      <p:bldP spid="16390" grpId="0" animBg="1" autoUpdateAnimBg="0"/>
      <p:bldP spid="16391" grpId="0" animBg="1" autoUpdateAnimBg="0"/>
      <p:bldP spid="16393" grpId="0" animBg="1" autoUpdateAnimBg="0"/>
      <p:bldP spid="1639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7270750" y="4324350"/>
            <a:ext cx="1754188" cy="1536700"/>
          </a:xfrm>
          <a:prstGeom prst="roundRect">
            <a:avLst>
              <a:gd name="adj" fmla="val 0"/>
            </a:avLst>
          </a:prstGeom>
          <a:noFill/>
          <a:ln w="3175">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chemeClr val="tx1"/>
                </a:solidFill>
                <a:latin typeface="微软雅黑" panose="020B0503020204020204" pitchFamily="34" charset="-122"/>
              </a:rPr>
              <a:t>单击添加段落文字单击添加段落文字单击添加段落文字单击添加段落文字。</a:t>
            </a:r>
          </a:p>
          <a:p>
            <a:pPr eaLnBrk="1" hangingPunct="1">
              <a:lnSpc>
                <a:spcPct val="120000"/>
              </a:lnSpc>
              <a:spcBef>
                <a:spcPct val="0"/>
              </a:spcBef>
              <a:buFontTx/>
              <a:buNone/>
            </a:pPr>
            <a:endParaRPr lang="zh-CN" altLang="en-US" sz="1600">
              <a:solidFill>
                <a:schemeClr val="tx2"/>
              </a:solidFill>
              <a:latin typeface="微软雅黑" panose="020B0503020204020204" pitchFamily="34" charset="-122"/>
            </a:endParaRPr>
          </a:p>
        </p:txBody>
      </p:sp>
      <p:sp>
        <p:nvSpPr>
          <p:cNvPr id="17411" name="AutoShape 3"/>
          <p:cNvSpPr>
            <a:spLocks noChangeArrowheads="1"/>
          </p:cNvSpPr>
          <p:nvPr/>
        </p:nvSpPr>
        <p:spPr bwMode="auto">
          <a:xfrm>
            <a:off x="3368675" y="4319588"/>
            <a:ext cx="1754188" cy="1539875"/>
          </a:xfrm>
          <a:prstGeom prst="roundRect">
            <a:avLst>
              <a:gd name="adj" fmla="val 0"/>
            </a:avLst>
          </a:prstGeom>
          <a:noFill/>
          <a:ln w="3175">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nchor="b"/>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chemeClr val="tx1"/>
                </a:solidFill>
                <a:latin typeface="微软雅黑" panose="020B0503020204020204" pitchFamily="34" charset="-122"/>
              </a:rPr>
              <a:t>单击添加段落文字单击添加段落文字单击添加段落文字单击添加段落文字。</a:t>
            </a:r>
          </a:p>
          <a:p>
            <a:pPr eaLnBrk="1" hangingPunct="1">
              <a:lnSpc>
                <a:spcPct val="120000"/>
              </a:lnSpc>
              <a:spcBef>
                <a:spcPct val="0"/>
              </a:spcBef>
              <a:buFontTx/>
              <a:buNone/>
            </a:pPr>
            <a:endParaRPr lang="zh-CN" altLang="en-US" sz="1600">
              <a:solidFill>
                <a:schemeClr val="tx2"/>
              </a:solidFill>
              <a:latin typeface="微软雅黑" panose="020B0503020204020204" pitchFamily="34" charset="-122"/>
            </a:endParaRPr>
          </a:p>
        </p:txBody>
      </p:sp>
      <p:sp>
        <p:nvSpPr>
          <p:cNvPr id="17412" name="AutoShape 4"/>
          <p:cNvSpPr>
            <a:spLocks noChangeArrowheads="1"/>
          </p:cNvSpPr>
          <p:nvPr/>
        </p:nvSpPr>
        <p:spPr bwMode="auto">
          <a:xfrm>
            <a:off x="5319713" y="1612900"/>
            <a:ext cx="1743075" cy="1531938"/>
          </a:xfrm>
          <a:prstGeom prst="roundRect">
            <a:avLst>
              <a:gd name="adj" fmla="val 0"/>
            </a:avLst>
          </a:prstGeom>
          <a:noFill/>
          <a:ln w="3175">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chemeClr val="tx1"/>
                </a:solidFill>
                <a:latin typeface="微软雅黑" panose="020B0503020204020204" pitchFamily="34" charset="-122"/>
              </a:rPr>
              <a:t>单击添加段落文字单击添加段落文字单击添加段落文字</a:t>
            </a:r>
            <a:endParaRPr lang="zh-CN" altLang="en-US" sz="1600">
              <a:solidFill>
                <a:schemeClr val="tx2"/>
              </a:solidFill>
              <a:latin typeface="微软雅黑" panose="020B0503020204020204" pitchFamily="34" charset="-122"/>
            </a:endParaRPr>
          </a:p>
        </p:txBody>
      </p:sp>
      <p:sp>
        <p:nvSpPr>
          <p:cNvPr id="17413" name="AutoShape 5"/>
          <p:cNvSpPr>
            <a:spLocks noChangeArrowheads="1"/>
          </p:cNvSpPr>
          <p:nvPr/>
        </p:nvSpPr>
        <p:spPr bwMode="auto">
          <a:xfrm>
            <a:off x="9170988" y="1612900"/>
            <a:ext cx="1763712" cy="1531938"/>
          </a:xfrm>
          <a:prstGeom prst="roundRect">
            <a:avLst>
              <a:gd name="adj" fmla="val 0"/>
            </a:avLst>
          </a:prstGeom>
          <a:noFill/>
          <a:ln w="3175">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chemeClr val="tx1"/>
                </a:solidFill>
                <a:latin typeface="微软雅黑" panose="020B0503020204020204" pitchFamily="34" charset="-122"/>
              </a:rPr>
              <a:t>单击添加段落文字单击添加段落文字单击添加段落文字</a:t>
            </a:r>
            <a:endParaRPr lang="zh-CN" altLang="en-US" sz="1600">
              <a:solidFill>
                <a:schemeClr val="tx2"/>
              </a:solidFill>
              <a:latin typeface="微软雅黑" panose="020B0503020204020204" pitchFamily="34" charset="-122"/>
            </a:endParaRPr>
          </a:p>
        </p:txBody>
      </p:sp>
      <p:sp>
        <p:nvSpPr>
          <p:cNvPr id="17414" name="AutoShape 6"/>
          <p:cNvSpPr>
            <a:spLocks noChangeArrowheads="1"/>
          </p:cNvSpPr>
          <p:nvPr/>
        </p:nvSpPr>
        <p:spPr bwMode="auto">
          <a:xfrm>
            <a:off x="1417638" y="1612900"/>
            <a:ext cx="1704975" cy="1531938"/>
          </a:xfrm>
          <a:prstGeom prst="roundRect">
            <a:avLst>
              <a:gd name="adj" fmla="val 0"/>
            </a:avLst>
          </a:prstGeom>
          <a:noFill/>
          <a:ln w="3175">
            <a:solidFill>
              <a:srgbClr val="969696"/>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chemeClr val="tx1"/>
                </a:solidFill>
                <a:latin typeface="微软雅黑" panose="020B0503020204020204" pitchFamily="34" charset="-122"/>
              </a:rPr>
              <a:t>单击添加段落文字单击添加段落文字单击添加段落文字</a:t>
            </a:r>
            <a:endParaRPr lang="zh-CN" altLang="en-US" sz="1600">
              <a:solidFill>
                <a:schemeClr val="tx2"/>
              </a:solidFill>
              <a:latin typeface="微软雅黑" panose="020B0503020204020204" pitchFamily="34" charset="-122"/>
            </a:endParaRPr>
          </a:p>
        </p:txBody>
      </p:sp>
      <p:sp>
        <p:nvSpPr>
          <p:cNvPr id="17415" name="AutoShape 9"/>
          <p:cNvSpPr>
            <a:spLocks noChangeArrowheads="1"/>
          </p:cNvSpPr>
          <p:nvPr/>
        </p:nvSpPr>
        <p:spPr bwMode="auto">
          <a:xfrm>
            <a:off x="3367088" y="3141663"/>
            <a:ext cx="2070100" cy="1189037"/>
          </a:xfrm>
          <a:prstGeom prst="chevron">
            <a:avLst>
              <a:gd name="adj" fmla="val 25800"/>
            </a:avLst>
          </a:prstGeom>
          <a:solidFill>
            <a:srgbClr val="7878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CCCCCC"/>
                </a:solidFill>
                <a:latin typeface="微软雅黑" panose="020B0503020204020204" pitchFamily="34" charset="-122"/>
              </a:rPr>
              <a:t>NO.2</a:t>
            </a:r>
          </a:p>
        </p:txBody>
      </p:sp>
      <p:sp>
        <p:nvSpPr>
          <p:cNvPr id="17416" name="AutoShape 10"/>
          <p:cNvSpPr>
            <a:spLocks noChangeArrowheads="1"/>
          </p:cNvSpPr>
          <p:nvPr/>
        </p:nvSpPr>
        <p:spPr bwMode="auto">
          <a:xfrm>
            <a:off x="1417638" y="3141663"/>
            <a:ext cx="2070100" cy="1189037"/>
          </a:xfrm>
          <a:prstGeom prst="homePlate">
            <a:avLst>
              <a:gd name="adj" fmla="val 30516"/>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CCCCCC"/>
                </a:solidFill>
                <a:latin typeface="微软雅黑" panose="020B0503020204020204" pitchFamily="34" charset="-122"/>
              </a:rPr>
              <a:t>NO.1</a:t>
            </a:r>
          </a:p>
        </p:txBody>
      </p:sp>
      <p:sp>
        <p:nvSpPr>
          <p:cNvPr id="17417" name="AutoShape 11"/>
          <p:cNvSpPr>
            <a:spLocks noChangeArrowheads="1"/>
          </p:cNvSpPr>
          <p:nvPr/>
        </p:nvSpPr>
        <p:spPr bwMode="auto">
          <a:xfrm>
            <a:off x="5316538" y="3141663"/>
            <a:ext cx="2070100" cy="1189037"/>
          </a:xfrm>
          <a:prstGeom prst="chevron">
            <a:avLst>
              <a:gd name="adj" fmla="val 25800"/>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CCCCCC"/>
                </a:solidFill>
                <a:latin typeface="微软雅黑" panose="020B0503020204020204" pitchFamily="34" charset="-122"/>
              </a:rPr>
              <a:t>NO.3</a:t>
            </a:r>
          </a:p>
        </p:txBody>
      </p:sp>
      <p:sp>
        <p:nvSpPr>
          <p:cNvPr id="17418" name="AutoShape 12"/>
          <p:cNvSpPr>
            <a:spLocks noChangeArrowheads="1"/>
          </p:cNvSpPr>
          <p:nvPr/>
        </p:nvSpPr>
        <p:spPr bwMode="auto">
          <a:xfrm>
            <a:off x="7264400" y="3141663"/>
            <a:ext cx="2070100" cy="1189037"/>
          </a:xfrm>
          <a:prstGeom prst="chevron">
            <a:avLst>
              <a:gd name="adj" fmla="val 25800"/>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CCCCCC"/>
                </a:solidFill>
                <a:latin typeface="微软雅黑" panose="020B0503020204020204" pitchFamily="34" charset="-122"/>
              </a:rPr>
              <a:t>NO.4</a:t>
            </a:r>
          </a:p>
        </p:txBody>
      </p:sp>
      <p:sp>
        <p:nvSpPr>
          <p:cNvPr id="17419" name="AutoShape 13"/>
          <p:cNvSpPr>
            <a:spLocks noChangeArrowheads="1"/>
          </p:cNvSpPr>
          <p:nvPr/>
        </p:nvSpPr>
        <p:spPr bwMode="auto">
          <a:xfrm>
            <a:off x="9172575" y="3141663"/>
            <a:ext cx="2070100" cy="1189037"/>
          </a:xfrm>
          <a:prstGeom prst="chevron">
            <a:avLst>
              <a:gd name="adj" fmla="val 25800"/>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CCCCCC"/>
                </a:solidFill>
                <a:latin typeface="微软雅黑" panose="020B0503020204020204" pitchFamily="34" charset="-122"/>
              </a:rPr>
              <a:t>NO.5</a:t>
            </a:r>
          </a:p>
        </p:txBody>
      </p:sp>
      <p:sp>
        <p:nvSpPr>
          <p:cNvPr id="17420" name="TextBox 15"/>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13"/>
          <p:cNvGrpSpPr>
            <a:grpSpLocks/>
          </p:cNvGrpSpPr>
          <p:nvPr/>
        </p:nvGrpSpPr>
        <p:grpSpPr bwMode="auto">
          <a:xfrm>
            <a:off x="300038" y="142875"/>
            <a:ext cx="11236325" cy="525463"/>
            <a:chOff x="0" y="0"/>
            <a:chExt cx="11236203" cy="525463"/>
          </a:xfrm>
        </p:grpSpPr>
        <p:grpSp>
          <p:nvGrpSpPr>
            <p:cNvPr id="17422" name="Group 14"/>
            <p:cNvGrpSpPr>
              <a:grpSpLocks/>
            </p:cNvGrpSpPr>
            <p:nvPr/>
          </p:nvGrpSpPr>
          <p:grpSpPr bwMode="auto">
            <a:xfrm flipH="1" flipV="1">
              <a:off x="0" y="0"/>
              <a:ext cx="584200" cy="525463"/>
              <a:chOff x="0" y="0"/>
              <a:chExt cx="584200" cy="525463"/>
            </a:xfrm>
          </p:grpSpPr>
          <p:sp>
            <p:nvSpPr>
              <p:cNvPr id="17424"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7425"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7423" name="直接连接符 1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56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7420"/>
                                        </p:tgtEl>
                                        <p:attrNameLst>
                                          <p:attrName>style.visibility</p:attrName>
                                        </p:attrNameLst>
                                      </p:cBhvr>
                                      <p:to>
                                        <p:strVal val="visible"/>
                                      </p:to>
                                    </p:set>
                                    <p:anim calcmode="lin" valueType="num">
                                      <p:cBhvr>
                                        <p:cTn id="11" dur="300" fill="hold"/>
                                        <p:tgtEl>
                                          <p:spTgt spid="17420"/>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7420"/>
                                        </p:tgtEl>
                                        <p:attrNameLst>
                                          <p:attrName>ppt_y</p:attrName>
                                        </p:attrNameLst>
                                      </p:cBhvr>
                                      <p:tavLst>
                                        <p:tav tm="0">
                                          <p:val>
                                            <p:strVal val="#ppt_y"/>
                                          </p:val>
                                        </p:tav>
                                        <p:tav tm="100000">
                                          <p:val>
                                            <p:strVal val="#ppt_y"/>
                                          </p:val>
                                        </p:tav>
                                      </p:tavLst>
                                    </p:anim>
                                    <p:anim calcmode="lin" valueType="num">
                                      <p:cBhvr>
                                        <p:cTn id="13" dur="300" fill="hold"/>
                                        <p:tgtEl>
                                          <p:spTgt spid="17420"/>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742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7420"/>
                                        </p:tgtEl>
                                      </p:cBhvr>
                                    </p:animEffect>
                                  </p:childTnLst>
                                </p:cTn>
                              </p:par>
                            </p:childTnLst>
                          </p:cTn>
                        </p:par>
                        <p:par>
                          <p:cTn id="16" fill="hold" nodeType="afterGroup">
                            <p:stCondLst>
                              <p:cond delay="1070"/>
                            </p:stCondLst>
                            <p:childTnLst>
                              <p:par>
                                <p:cTn id="17" presetID="2" presetClass="entr" presetSubtype="8" fill="hold" grpId="0" nodeType="afterEffect">
                                  <p:stCondLst>
                                    <p:cond delay="0"/>
                                  </p:stCondLst>
                                  <p:childTnLst>
                                    <p:set>
                                      <p:cBhvr>
                                        <p:cTn id="18" dur="1" fill="hold">
                                          <p:stCondLst>
                                            <p:cond delay="0"/>
                                          </p:stCondLst>
                                        </p:cTn>
                                        <p:tgtEl>
                                          <p:spTgt spid="17416"/>
                                        </p:tgtEl>
                                        <p:attrNameLst>
                                          <p:attrName>style.visibility</p:attrName>
                                        </p:attrNameLst>
                                      </p:cBhvr>
                                      <p:to>
                                        <p:strVal val="visible"/>
                                      </p:to>
                                    </p:set>
                                    <p:anim calcmode="lin" valueType="num">
                                      <p:cBhvr additive="base">
                                        <p:cTn id="19" dur="300" fill="hold"/>
                                        <p:tgtEl>
                                          <p:spTgt spid="17416"/>
                                        </p:tgtEl>
                                        <p:attrNameLst>
                                          <p:attrName>ppt_x</p:attrName>
                                        </p:attrNameLst>
                                      </p:cBhvr>
                                      <p:tavLst>
                                        <p:tav tm="0">
                                          <p:val>
                                            <p:strVal val="0-#ppt_w/2"/>
                                          </p:val>
                                        </p:tav>
                                        <p:tav tm="100000">
                                          <p:val>
                                            <p:strVal val="#ppt_x"/>
                                          </p:val>
                                        </p:tav>
                                      </p:tavLst>
                                    </p:anim>
                                    <p:anim calcmode="lin" valueType="num">
                                      <p:cBhvr additive="base">
                                        <p:cTn id="20" dur="300" fill="hold"/>
                                        <p:tgtEl>
                                          <p:spTgt spid="17416"/>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370"/>
                            </p:stCondLst>
                            <p:childTnLst>
                              <p:par>
                                <p:cTn id="22" presetID="22" presetClass="entr" presetSubtype="4" fill="hold" grpId="0" nodeType="afterEffect">
                                  <p:stCondLst>
                                    <p:cond delay="0"/>
                                  </p:stCondLst>
                                  <p:childTnLst>
                                    <p:set>
                                      <p:cBhvr>
                                        <p:cTn id="23" dur="1" fill="hold">
                                          <p:stCondLst>
                                            <p:cond delay="0"/>
                                          </p:stCondLst>
                                        </p:cTn>
                                        <p:tgtEl>
                                          <p:spTgt spid="17414"/>
                                        </p:tgtEl>
                                        <p:attrNameLst>
                                          <p:attrName>style.visibility</p:attrName>
                                        </p:attrNameLst>
                                      </p:cBhvr>
                                      <p:to>
                                        <p:strVal val="visible"/>
                                      </p:to>
                                    </p:set>
                                    <p:animEffect transition="in" filter="wipe(down)">
                                      <p:cBhvr>
                                        <p:cTn id="24" dur="500"/>
                                        <p:tgtEl>
                                          <p:spTgt spid="17414"/>
                                        </p:tgtEl>
                                      </p:cBhvr>
                                    </p:animEffect>
                                  </p:childTnLst>
                                </p:cTn>
                              </p:par>
                            </p:childTnLst>
                          </p:cTn>
                        </p:par>
                        <p:par>
                          <p:cTn id="25" fill="hold" nodeType="afterGroup">
                            <p:stCondLst>
                              <p:cond delay="1870"/>
                            </p:stCondLst>
                            <p:childTnLst>
                              <p:par>
                                <p:cTn id="26" presetID="2" presetClass="entr" presetSubtype="8" fill="hold" grpId="0" nodeType="afterEffect">
                                  <p:stCondLst>
                                    <p:cond delay="0"/>
                                  </p:stCondLst>
                                  <p:childTnLst>
                                    <p:set>
                                      <p:cBhvr>
                                        <p:cTn id="27" dur="1" fill="hold">
                                          <p:stCondLst>
                                            <p:cond delay="0"/>
                                          </p:stCondLst>
                                        </p:cTn>
                                        <p:tgtEl>
                                          <p:spTgt spid="17415"/>
                                        </p:tgtEl>
                                        <p:attrNameLst>
                                          <p:attrName>style.visibility</p:attrName>
                                        </p:attrNameLst>
                                      </p:cBhvr>
                                      <p:to>
                                        <p:strVal val="visible"/>
                                      </p:to>
                                    </p:set>
                                    <p:anim calcmode="lin" valueType="num">
                                      <p:cBhvr additive="base">
                                        <p:cTn id="28" dur="300" fill="hold"/>
                                        <p:tgtEl>
                                          <p:spTgt spid="17415"/>
                                        </p:tgtEl>
                                        <p:attrNameLst>
                                          <p:attrName>ppt_x</p:attrName>
                                        </p:attrNameLst>
                                      </p:cBhvr>
                                      <p:tavLst>
                                        <p:tav tm="0">
                                          <p:val>
                                            <p:strVal val="0-#ppt_w/2"/>
                                          </p:val>
                                        </p:tav>
                                        <p:tav tm="100000">
                                          <p:val>
                                            <p:strVal val="#ppt_x"/>
                                          </p:val>
                                        </p:tav>
                                      </p:tavLst>
                                    </p:anim>
                                    <p:anim calcmode="lin" valueType="num">
                                      <p:cBhvr additive="base">
                                        <p:cTn id="29" dur="300" fill="hold"/>
                                        <p:tgtEl>
                                          <p:spTgt spid="17415"/>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2170"/>
                            </p:stCondLst>
                            <p:childTnLst>
                              <p:par>
                                <p:cTn id="31" presetID="22" presetClass="entr" presetSubtype="1" fill="hold" grpId="0" nodeType="afterEffect">
                                  <p:stCondLst>
                                    <p:cond delay="0"/>
                                  </p:stCondLst>
                                  <p:childTnLst>
                                    <p:set>
                                      <p:cBhvr>
                                        <p:cTn id="32" dur="1" fill="hold">
                                          <p:stCondLst>
                                            <p:cond delay="0"/>
                                          </p:stCondLst>
                                        </p:cTn>
                                        <p:tgtEl>
                                          <p:spTgt spid="17411"/>
                                        </p:tgtEl>
                                        <p:attrNameLst>
                                          <p:attrName>style.visibility</p:attrName>
                                        </p:attrNameLst>
                                      </p:cBhvr>
                                      <p:to>
                                        <p:strVal val="visible"/>
                                      </p:to>
                                    </p:set>
                                    <p:animEffect transition="in" filter="wipe(up)">
                                      <p:cBhvr>
                                        <p:cTn id="33" dur="500"/>
                                        <p:tgtEl>
                                          <p:spTgt spid="17411"/>
                                        </p:tgtEl>
                                      </p:cBhvr>
                                    </p:animEffect>
                                  </p:childTnLst>
                                </p:cTn>
                              </p:par>
                            </p:childTnLst>
                          </p:cTn>
                        </p:par>
                        <p:par>
                          <p:cTn id="34" fill="hold" nodeType="afterGroup">
                            <p:stCondLst>
                              <p:cond delay="2670"/>
                            </p:stCondLst>
                            <p:childTnLst>
                              <p:par>
                                <p:cTn id="35" presetID="2" presetClass="entr" presetSubtype="8"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 calcmode="lin" valueType="num">
                                      <p:cBhvr additive="base">
                                        <p:cTn id="37" dur="300" fill="hold"/>
                                        <p:tgtEl>
                                          <p:spTgt spid="17417"/>
                                        </p:tgtEl>
                                        <p:attrNameLst>
                                          <p:attrName>ppt_x</p:attrName>
                                        </p:attrNameLst>
                                      </p:cBhvr>
                                      <p:tavLst>
                                        <p:tav tm="0">
                                          <p:val>
                                            <p:strVal val="0-#ppt_w/2"/>
                                          </p:val>
                                        </p:tav>
                                        <p:tav tm="100000">
                                          <p:val>
                                            <p:strVal val="#ppt_x"/>
                                          </p:val>
                                        </p:tav>
                                      </p:tavLst>
                                    </p:anim>
                                    <p:anim calcmode="lin" valueType="num">
                                      <p:cBhvr additive="base">
                                        <p:cTn id="38" dur="300" fill="hold"/>
                                        <p:tgtEl>
                                          <p:spTgt spid="1741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970"/>
                            </p:stCondLst>
                            <p:childTnLst>
                              <p:par>
                                <p:cTn id="40" presetID="22" presetClass="entr" presetSubtype="4" fill="hold" grpId="0" nodeType="afterEffect">
                                  <p:stCondLst>
                                    <p:cond delay="0"/>
                                  </p:stCondLst>
                                  <p:childTnLst>
                                    <p:set>
                                      <p:cBhvr>
                                        <p:cTn id="41" dur="1" fill="hold">
                                          <p:stCondLst>
                                            <p:cond delay="0"/>
                                          </p:stCondLst>
                                        </p:cTn>
                                        <p:tgtEl>
                                          <p:spTgt spid="17412"/>
                                        </p:tgtEl>
                                        <p:attrNameLst>
                                          <p:attrName>style.visibility</p:attrName>
                                        </p:attrNameLst>
                                      </p:cBhvr>
                                      <p:to>
                                        <p:strVal val="visible"/>
                                      </p:to>
                                    </p:set>
                                    <p:animEffect transition="in" filter="wipe(down)">
                                      <p:cBhvr>
                                        <p:cTn id="42" dur="500"/>
                                        <p:tgtEl>
                                          <p:spTgt spid="17412"/>
                                        </p:tgtEl>
                                      </p:cBhvr>
                                    </p:animEffect>
                                  </p:childTnLst>
                                </p:cTn>
                              </p:par>
                            </p:childTnLst>
                          </p:cTn>
                        </p:par>
                        <p:par>
                          <p:cTn id="43" fill="hold" nodeType="afterGroup">
                            <p:stCondLst>
                              <p:cond delay="3470"/>
                            </p:stCondLst>
                            <p:childTnLst>
                              <p:par>
                                <p:cTn id="44" presetID="2" presetClass="entr" presetSubtype="8" fill="hold" grpId="0" nodeType="afterEffect">
                                  <p:stCondLst>
                                    <p:cond delay="0"/>
                                  </p:stCondLst>
                                  <p:childTnLst>
                                    <p:set>
                                      <p:cBhvr>
                                        <p:cTn id="45" dur="1" fill="hold">
                                          <p:stCondLst>
                                            <p:cond delay="0"/>
                                          </p:stCondLst>
                                        </p:cTn>
                                        <p:tgtEl>
                                          <p:spTgt spid="17418"/>
                                        </p:tgtEl>
                                        <p:attrNameLst>
                                          <p:attrName>style.visibility</p:attrName>
                                        </p:attrNameLst>
                                      </p:cBhvr>
                                      <p:to>
                                        <p:strVal val="visible"/>
                                      </p:to>
                                    </p:set>
                                    <p:anim calcmode="lin" valueType="num">
                                      <p:cBhvr additive="base">
                                        <p:cTn id="46" dur="300" fill="hold"/>
                                        <p:tgtEl>
                                          <p:spTgt spid="17418"/>
                                        </p:tgtEl>
                                        <p:attrNameLst>
                                          <p:attrName>ppt_x</p:attrName>
                                        </p:attrNameLst>
                                      </p:cBhvr>
                                      <p:tavLst>
                                        <p:tav tm="0">
                                          <p:val>
                                            <p:strVal val="0-#ppt_w/2"/>
                                          </p:val>
                                        </p:tav>
                                        <p:tav tm="100000">
                                          <p:val>
                                            <p:strVal val="#ppt_x"/>
                                          </p:val>
                                        </p:tav>
                                      </p:tavLst>
                                    </p:anim>
                                    <p:anim calcmode="lin" valueType="num">
                                      <p:cBhvr additive="base">
                                        <p:cTn id="47" dur="300" fill="hold"/>
                                        <p:tgtEl>
                                          <p:spTgt spid="17418"/>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3770"/>
                            </p:stCondLst>
                            <p:childTnLst>
                              <p:par>
                                <p:cTn id="49" presetID="22" presetClass="entr" presetSubtype="1" fill="hold" grpId="0" nodeType="afterEffect">
                                  <p:stCondLst>
                                    <p:cond delay="0"/>
                                  </p:stCondLst>
                                  <p:childTnLst>
                                    <p:set>
                                      <p:cBhvr>
                                        <p:cTn id="50" dur="1" fill="hold">
                                          <p:stCondLst>
                                            <p:cond delay="0"/>
                                          </p:stCondLst>
                                        </p:cTn>
                                        <p:tgtEl>
                                          <p:spTgt spid="17410"/>
                                        </p:tgtEl>
                                        <p:attrNameLst>
                                          <p:attrName>style.visibility</p:attrName>
                                        </p:attrNameLst>
                                      </p:cBhvr>
                                      <p:to>
                                        <p:strVal val="visible"/>
                                      </p:to>
                                    </p:set>
                                    <p:animEffect transition="in" filter="wipe(up)">
                                      <p:cBhvr>
                                        <p:cTn id="51" dur="500"/>
                                        <p:tgtEl>
                                          <p:spTgt spid="17410"/>
                                        </p:tgtEl>
                                      </p:cBhvr>
                                    </p:animEffect>
                                  </p:childTnLst>
                                </p:cTn>
                              </p:par>
                            </p:childTnLst>
                          </p:cTn>
                        </p:par>
                        <p:par>
                          <p:cTn id="52" fill="hold" nodeType="afterGroup">
                            <p:stCondLst>
                              <p:cond delay="4270"/>
                            </p:stCondLst>
                            <p:childTnLst>
                              <p:par>
                                <p:cTn id="53" presetID="2" presetClass="entr" presetSubtype="8" fill="hold" grpId="0" nodeType="afterEffect">
                                  <p:stCondLst>
                                    <p:cond delay="0"/>
                                  </p:stCondLst>
                                  <p:childTnLst>
                                    <p:set>
                                      <p:cBhvr>
                                        <p:cTn id="54" dur="1" fill="hold">
                                          <p:stCondLst>
                                            <p:cond delay="0"/>
                                          </p:stCondLst>
                                        </p:cTn>
                                        <p:tgtEl>
                                          <p:spTgt spid="17419"/>
                                        </p:tgtEl>
                                        <p:attrNameLst>
                                          <p:attrName>style.visibility</p:attrName>
                                        </p:attrNameLst>
                                      </p:cBhvr>
                                      <p:to>
                                        <p:strVal val="visible"/>
                                      </p:to>
                                    </p:set>
                                    <p:anim calcmode="lin" valueType="num">
                                      <p:cBhvr additive="base">
                                        <p:cTn id="55" dur="300" fill="hold"/>
                                        <p:tgtEl>
                                          <p:spTgt spid="17419"/>
                                        </p:tgtEl>
                                        <p:attrNameLst>
                                          <p:attrName>ppt_x</p:attrName>
                                        </p:attrNameLst>
                                      </p:cBhvr>
                                      <p:tavLst>
                                        <p:tav tm="0">
                                          <p:val>
                                            <p:strVal val="0-#ppt_w/2"/>
                                          </p:val>
                                        </p:tav>
                                        <p:tav tm="100000">
                                          <p:val>
                                            <p:strVal val="#ppt_x"/>
                                          </p:val>
                                        </p:tav>
                                      </p:tavLst>
                                    </p:anim>
                                    <p:anim calcmode="lin" valueType="num">
                                      <p:cBhvr additive="base">
                                        <p:cTn id="56" dur="300" fill="hold"/>
                                        <p:tgtEl>
                                          <p:spTgt spid="17419"/>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4570"/>
                            </p:stCondLst>
                            <p:childTnLst>
                              <p:par>
                                <p:cTn id="58" presetID="22" presetClass="entr" presetSubtype="4" fill="hold" grpId="0" nodeType="afterEffect">
                                  <p:stCondLst>
                                    <p:cond delay="0"/>
                                  </p:stCondLst>
                                  <p:childTnLst>
                                    <p:set>
                                      <p:cBhvr>
                                        <p:cTn id="59" dur="1" fill="hold">
                                          <p:stCondLst>
                                            <p:cond delay="0"/>
                                          </p:stCondLst>
                                        </p:cTn>
                                        <p:tgtEl>
                                          <p:spTgt spid="17413"/>
                                        </p:tgtEl>
                                        <p:attrNameLst>
                                          <p:attrName>style.visibility</p:attrName>
                                        </p:attrNameLst>
                                      </p:cBhvr>
                                      <p:to>
                                        <p:strVal val="visible"/>
                                      </p:to>
                                    </p:set>
                                    <p:animEffect transition="in" filter="wipe(down)">
                                      <p:cBhvr>
                                        <p:cTn id="60"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P spid="17414" grpId="0" animBg="1" autoUpdateAnimBg="0"/>
      <p:bldP spid="17415" grpId="0" animBg="1" autoUpdateAnimBg="0"/>
      <p:bldP spid="17416" grpId="0" animBg="1" autoUpdateAnimBg="0"/>
      <p:bldP spid="17417" grpId="0" animBg="1" autoUpdateAnimBg="0"/>
      <p:bldP spid="17418" grpId="0" animBg="1" autoUpdateAnimBg="0"/>
      <p:bldP spid="17419" grpId="0" animBg="1" autoUpdateAnimBg="0"/>
      <p:bldP spid="1742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4"/>
          <p:cNvPicPr>
            <a:picLocks noChangeAspect="1" noChangeArrowheads="1"/>
          </p:cNvPicPr>
          <p:nvPr/>
        </p:nvPicPr>
        <p:blipFill>
          <a:blip r:embed="rId2">
            <a:extLst>
              <a:ext uri="{28A0092B-C50C-407E-A947-70E740481C1C}">
                <a14:useLocalDpi xmlns:a14="http://schemas.microsoft.com/office/drawing/2010/main" val="0"/>
              </a:ext>
            </a:extLst>
          </a:blip>
          <a:srcRect r="19997" b="14523"/>
          <a:stretch>
            <a:fillRect/>
          </a:stretch>
        </p:blipFill>
        <p:spPr bwMode="auto">
          <a:xfrm>
            <a:off x="1192213" y="2709863"/>
            <a:ext cx="3097212"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7"/>
          <p:cNvPicPr>
            <a:picLocks noChangeAspect="1" noChangeArrowheads="1"/>
          </p:cNvPicPr>
          <p:nvPr/>
        </p:nvPicPr>
        <p:blipFill>
          <a:blip r:embed="rId3">
            <a:extLst>
              <a:ext uri="{28A0092B-C50C-407E-A947-70E740481C1C}">
                <a14:useLocalDpi xmlns:a14="http://schemas.microsoft.com/office/drawing/2010/main" val="0"/>
              </a:ext>
            </a:extLst>
          </a:blip>
          <a:srcRect l="4741" r="12990"/>
          <a:stretch>
            <a:fillRect/>
          </a:stretch>
        </p:blipFill>
        <p:spPr bwMode="auto">
          <a:xfrm>
            <a:off x="4402138" y="2709863"/>
            <a:ext cx="30956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475" y="2709863"/>
            <a:ext cx="3095625"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8"/>
          <p:cNvSpPr>
            <a:spLocks/>
          </p:cNvSpPr>
          <p:nvPr/>
        </p:nvSpPr>
        <p:spPr bwMode="auto">
          <a:xfrm>
            <a:off x="1192213" y="1489075"/>
            <a:ext cx="3097212" cy="1633538"/>
          </a:xfrm>
          <a:custGeom>
            <a:avLst/>
            <a:gdLst>
              <a:gd name="T0" fmla="*/ 0 w 2926080"/>
              <a:gd name="T1" fmla="*/ 0 h 1545751"/>
              <a:gd name="T2" fmla="*/ 3097212 w 2926080"/>
              <a:gd name="T3" fmla="*/ 0 h 1545751"/>
              <a:gd name="T4" fmla="*/ 3097212 w 2926080"/>
              <a:gd name="T5" fmla="*/ 1159597 h 1545751"/>
              <a:gd name="T6" fmla="*/ 2633250 w 2926080"/>
              <a:gd name="T7" fmla="*/ 1159597 h 1545751"/>
              <a:gd name="T8" fmla="*/ 2120319 w 2926080"/>
              <a:gd name="T9" fmla="*/ 1633538 h 1545751"/>
              <a:gd name="T10" fmla="*/ 2118956 w 2926080"/>
              <a:gd name="T11" fmla="*/ 1159597 h 1545751"/>
              <a:gd name="T12" fmla="*/ 0 w 2926080"/>
              <a:gd name="T13" fmla="*/ 1159597 h 1545751"/>
              <a:gd name="T14" fmla="*/ 0 w 2926080"/>
              <a:gd name="T15" fmla="*/ 0 h 1545751"/>
              <a:gd name="T16" fmla="*/ 0 60000 65536"/>
              <a:gd name="T17" fmla="*/ 0 60000 65536"/>
              <a:gd name="T18" fmla="*/ 0 60000 65536"/>
              <a:gd name="T19" fmla="*/ 0 60000 65536"/>
              <a:gd name="T20" fmla="*/ 0 60000 65536"/>
              <a:gd name="T21" fmla="*/ 0 60000 65536"/>
              <a:gd name="T22" fmla="*/ 0 60000 65536"/>
              <a:gd name="T23" fmla="*/ 0 60000 65536"/>
              <a:gd name="T24" fmla="*/ 0 w 2926080"/>
              <a:gd name="T25" fmla="*/ 0 h 1545751"/>
              <a:gd name="T26" fmla="*/ 2926080 w 2926080"/>
              <a:gd name="T27" fmla="*/ 1545751 h 15457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6080" h="1545751">
                <a:moveTo>
                  <a:pt x="0" y="0"/>
                </a:moveTo>
                <a:lnTo>
                  <a:pt x="2926080" y="0"/>
                </a:lnTo>
                <a:lnTo>
                  <a:pt x="2926080" y="1097280"/>
                </a:lnTo>
                <a:lnTo>
                  <a:pt x="2487754" y="1097280"/>
                </a:lnTo>
                <a:lnTo>
                  <a:pt x="2003164" y="1545751"/>
                </a:lnTo>
                <a:lnTo>
                  <a:pt x="2001876" y="1097280"/>
                </a:lnTo>
                <a:lnTo>
                  <a:pt x="0" y="109728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86492" tIns="139871" rIns="186492" bIns="139871"/>
          <a:lstStyle/>
          <a:p>
            <a:endParaRPr lang="zh-CN" altLang="en-US"/>
          </a:p>
        </p:txBody>
      </p:sp>
      <p:sp>
        <p:nvSpPr>
          <p:cNvPr id="18438" name="Rectangle 18"/>
          <p:cNvSpPr>
            <a:spLocks/>
          </p:cNvSpPr>
          <p:nvPr/>
        </p:nvSpPr>
        <p:spPr bwMode="auto">
          <a:xfrm>
            <a:off x="4402138" y="1489075"/>
            <a:ext cx="3095625" cy="1633538"/>
          </a:xfrm>
          <a:custGeom>
            <a:avLst/>
            <a:gdLst>
              <a:gd name="T0" fmla="*/ 0 w 2926080"/>
              <a:gd name="T1" fmla="*/ 0 h 1545751"/>
              <a:gd name="T2" fmla="*/ 3095625 w 2926080"/>
              <a:gd name="T3" fmla="*/ 0 h 1545751"/>
              <a:gd name="T4" fmla="*/ 3095625 w 2926080"/>
              <a:gd name="T5" fmla="*/ 1159597 h 1545751"/>
              <a:gd name="T6" fmla="*/ 2631901 w 2926080"/>
              <a:gd name="T7" fmla="*/ 1159597 h 1545751"/>
              <a:gd name="T8" fmla="*/ 2119233 w 2926080"/>
              <a:gd name="T9" fmla="*/ 1633538 h 1545751"/>
              <a:gd name="T10" fmla="*/ 2117870 w 2926080"/>
              <a:gd name="T11" fmla="*/ 1159597 h 1545751"/>
              <a:gd name="T12" fmla="*/ 0 w 2926080"/>
              <a:gd name="T13" fmla="*/ 1159597 h 1545751"/>
              <a:gd name="T14" fmla="*/ 0 w 2926080"/>
              <a:gd name="T15" fmla="*/ 0 h 1545751"/>
              <a:gd name="T16" fmla="*/ 0 60000 65536"/>
              <a:gd name="T17" fmla="*/ 0 60000 65536"/>
              <a:gd name="T18" fmla="*/ 0 60000 65536"/>
              <a:gd name="T19" fmla="*/ 0 60000 65536"/>
              <a:gd name="T20" fmla="*/ 0 60000 65536"/>
              <a:gd name="T21" fmla="*/ 0 60000 65536"/>
              <a:gd name="T22" fmla="*/ 0 60000 65536"/>
              <a:gd name="T23" fmla="*/ 0 60000 65536"/>
              <a:gd name="T24" fmla="*/ 0 w 2926080"/>
              <a:gd name="T25" fmla="*/ 0 h 1545751"/>
              <a:gd name="T26" fmla="*/ 2926080 w 2926080"/>
              <a:gd name="T27" fmla="*/ 1545751 h 15457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6080" h="1545751">
                <a:moveTo>
                  <a:pt x="0" y="0"/>
                </a:moveTo>
                <a:lnTo>
                  <a:pt x="2926080" y="0"/>
                </a:lnTo>
                <a:lnTo>
                  <a:pt x="2926080" y="1097280"/>
                </a:lnTo>
                <a:lnTo>
                  <a:pt x="2487754" y="1097280"/>
                </a:lnTo>
                <a:lnTo>
                  <a:pt x="2003164" y="1545751"/>
                </a:lnTo>
                <a:lnTo>
                  <a:pt x="2001876" y="1097280"/>
                </a:lnTo>
                <a:lnTo>
                  <a:pt x="0" y="1097280"/>
                </a:lnTo>
                <a:lnTo>
                  <a:pt x="0" y="0"/>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lIns="186492" tIns="139871" rIns="186492" bIns="139871"/>
          <a:lstStyle/>
          <a:p>
            <a:endParaRPr lang="zh-CN" altLang="en-US"/>
          </a:p>
        </p:txBody>
      </p:sp>
      <p:sp>
        <p:nvSpPr>
          <p:cNvPr id="18439" name="Rectangle 18"/>
          <p:cNvSpPr>
            <a:spLocks/>
          </p:cNvSpPr>
          <p:nvPr/>
        </p:nvSpPr>
        <p:spPr bwMode="auto">
          <a:xfrm>
            <a:off x="7610475" y="1489075"/>
            <a:ext cx="3095625" cy="1633538"/>
          </a:xfrm>
          <a:custGeom>
            <a:avLst/>
            <a:gdLst>
              <a:gd name="T0" fmla="*/ 0 w 2926080"/>
              <a:gd name="T1" fmla="*/ 0 h 1545751"/>
              <a:gd name="T2" fmla="*/ 3095625 w 2926080"/>
              <a:gd name="T3" fmla="*/ 0 h 1545751"/>
              <a:gd name="T4" fmla="*/ 3095625 w 2926080"/>
              <a:gd name="T5" fmla="*/ 1159597 h 1545751"/>
              <a:gd name="T6" fmla="*/ 2631901 w 2926080"/>
              <a:gd name="T7" fmla="*/ 1159597 h 1545751"/>
              <a:gd name="T8" fmla="*/ 2119233 w 2926080"/>
              <a:gd name="T9" fmla="*/ 1633538 h 1545751"/>
              <a:gd name="T10" fmla="*/ 2117870 w 2926080"/>
              <a:gd name="T11" fmla="*/ 1159597 h 1545751"/>
              <a:gd name="T12" fmla="*/ 0 w 2926080"/>
              <a:gd name="T13" fmla="*/ 1159597 h 1545751"/>
              <a:gd name="T14" fmla="*/ 0 w 2926080"/>
              <a:gd name="T15" fmla="*/ 0 h 1545751"/>
              <a:gd name="T16" fmla="*/ 0 60000 65536"/>
              <a:gd name="T17" fmla="*/ 0 60000 65536"/>
              <a:gd name="T18" fmla="*/ 0 60000 65536"/>
              <a:gd name="T19" fmla="*/ 0 60000 65536"/>
              <a:gd name="T20" fmla="*/ 0 60000 65536"/>
              <a:gd name="T21" fmla="*/ 0 60000 65536"/>
              <a:gd name="T22" fmla="*/ 0 60000 65536"/>
              <a:gd name="T23" fmla="*/ 0 60000 65536"/>
              <a:gd name="T24" fmla="*/ 0 w 2926080"/>
              <a:gd name="T25" fmla="*/ 0 h 1545751"/>
              <a:gd name="T26" fmla="*/ 2926080 w 2926080"/>
              <a:gd name="T27" fmla="*/ 1545751 h 15457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6080" h="1545751">
                <a:moveTo>
                  <a:pt x="0" y="0"/>
                </a:moveTo>
                <a:lnTo>
                  <a:pt x="2926080" y="0"/>
                </a:lnTo>
                <a:lnTo>
                  <a:pt x="2926080" y="1097280"/>
                </a:lnTo>
                <a:lnTo>
                  <a:pt x="2487754" y="1097280"/>
                </a:lnTo>
                <a:lnTo>
                  <a:pt x="2003164" y="1545751"/>
                </a:lnTo>
                <a:lnTo>
                  <a:pt x="2001876" y="1097280"/>
                </a:lnTo>
                <a:lnTo>
                  <a:pt x="0" y="109728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86492" tIns="139871" rIns="186492" bIns="139871"/>
          <a:lstStyle/>
          <a:p>
            <a:endParaRPr lang="zh-CN" altLang="en-US"/>
          </a:p>
        </p:txBody>
      </p:sp>
      <p:sp>
        <p:nvSpPr>
          <p:cNvPr id="18440" name="TextBox 11"/>
          <p:cNvSpPr txBox="1">
            <a:spLocks noChangeArrowheads="1"/>
          </p:cNvSpPr>
          <p:nvPr/>
        </p:nvSpPr>
        <p:spPr bwMode="auto">
          <a:xfrm>
            <a:off x="1550988" y="1628775"/>
            <a:ext cx="2376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en-US" sz="1800">
              <a:solidFill>
                <a:srgbClr val="FFFFFF"/>
              </a:solidFill>
              <a:latin typeface="微软雅黑" panose="020B0503020204020204" pitchFamily="34" charset="-122"/>
            </a:endParaRPr>
          </a:p>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en-US" sz="1800">
              <a:solidFill>
                <a:srgbClr val="FFFFFF"/>
              </a:solidFill>
              <a:latin typeface="微软雅黑" panose="020B0503020204020204" pitchFamily="34" charset="-122"/>
            </a:endParaRPr>
          </a:p>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zh-CN" altLang="en-US" sz="1800">
              <a:solidFill>
                <a:schemeClr val="tx1"/>
              </a:solidFill>
              <a:latin typeface="微软雅黑" panose="020B0503020204020204" pitchFamily="34" charset="-122"/>
            </a:endParaRPr>
          </a:p>
        </p:txBody>
      </p:sp>
      <p:sp>
        <p:nvSpPr>
          <p:cNvPr id="18441" name="TextBox 12"/>
          <p:cNvSpPr txBox="1">
            <a:spLocks noChangeArrowheads="1"/>
          </p:cNvSpPr>
          <p:nvPr/>
        </p:nvSpPr>
        <p:spPr bwMode="auto">
          <a:xfrm>
            <a:off x="4719638" y="1628775"/>
            <a:ext cx="2376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en-US" sz="1800">
              <a:solidFill>
                <a:srgbClr val="FFFFFF"/>
              </a:solidFill>
              <a:latin typeface="微软雅黑" panose="020B0503020204020204" pitchFamily="34" charset="-122"/>
            </a:endParaRPr>
          </a:p>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en-US" sz="1800">
              <a:solidFill>
                <a:srgbClr val="FFFFFF"/>
              </a:solidFill>
              <a:latin typeface="微软雅黑" panose="020B0503020204020204" pitchFamily="34" charset="-122"/>
            </a:endParaRPr>
          </a:p>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zh-CN" altLang="en-US" sz="1800">
              <a:solidFill>
                <a:schemeClr val="tx1"/>
              </a:solidFill>
              <a:latin typeface="微软雅黑" panose="020B0503020204020204" pitchFamily="34" charset="-122"/>
            </a:endParaRPr>
          </a:p>
        </p:txBody>
      </p:sp>
      <p:sp>
        <p:nvSpPr>
          <p:cNvPr id="18442" name="TextBox 13"/>
          <p:cNvSpPr txBox="1">
            <a:spLocks noChangeArrowheads="1"/>
          </p:cNvSpPr>
          <p:nvPr/>
        </p:nvSpPr>
        <p:spPr bwMode="auto">
          <a:xfrm>
            <a:off x="7951788" y="1628775"/>
            <a:ext cx="2376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en-US" sz="1800">
              <a:solidFill>
                <a:srgbClr val="FFFFFF"/>
              </a:solidFill>
              <a:latin typeface="微软雅黑" panose="020B0503020204020204" pitchFamily="34" charset="-122"/>
            </a:endParaRPr>
          </a:p>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en-US" sz="1800">
              <a:solidFill>
                <a:srgbClr val="FFFFFF"/>
              </a:solidFill>
              <a:latin typeface="微软雅黑" panose="020B0503020204020204" pitchFamily="34" charset="-122"/>
            </a:endParaRPr>
          </a:p>
          <a:p>
            <a:pPr algn="ctr" eaLnBrk="1" hangingPunct="1">
              <a:spcBef>
                <a:spcPct val="0"/>
              </a:spcBef>
              <a:buFontTx/>
              <a:buNone/>
            </a:pPr>
            <a:r>
              <a:rPr lang="zh-CN" altLang="en-US" sz="1800">
                <a:solidFill>
                  <a:srgbClr val="FFFFFF"/>
                </a:solidFill>
                <a:latin typeface="微软雅黑" panose="020B0503020204020204" pitchFamily="34" charset="-122"/>
              </a:rPr>
              <a:t>单击此处添加文本</a:t>
            </a:r>
            <a:endParaRPr lang="zh-CN" altLang="en-US" sz="1800">
              <a:solidFill>
                <a:schemeClr val="tx1"/>
              </a:solidFill>
              <a:latin typeface="微软雅黑" panose="020B0503020204020204" pitchFamily="34" charset="-122"/>
            </a:endParaRPr>
          </a:p>
        </p:txBody>
      </p:sp>
      <p:sp>
        <p:nvSpPr>
          <p:cNvPr id="18443" name="TextBox 14"/>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12"/>
          <p:cNvGrpSpPr>
            <a:grpSpLocks/>
          </p:cNvGrpSpPr>
          <p:nvPr/>
        </p:nvGrpSpPr>
        <p:grpSpPr bwMode="auto">
          <a:xfrm>
            <a:off x="300038" y="142875"/>
            <a:ext cx="11236325" cy="525463"/>
            <a:chOff x="0" y="0"/>
            <a:chExt cx="11236203" cy="525463"/>
          </a:xfrm>
        </p:grpSpPr>
        <p:grpSp>
          <p:nvGrpSpPr>
            <p:cNvPr id="18445" name="Group 13"/>
            <p:cNvGrpSpPr>
              <a:grpSpLocks/>
            </p:cNvGrpSpPr>
            <p:nvPr/>
          </p:nvGrpSpPr>
          <p:grpSpPr bwMode="auto">
            <a:xfrm flipH="1" flipV="1">
              <a:off x="0" y="0"/>
              <a:ext cx="584200" cy="525463"/>
              <a:chOff x="0" y="0"/>
              <a:chExt cx="584200" cy="525463"/>
            </a:xfrm>
          </p:grpSpPr>
          <p:sp>
            <p:nvSpPr>
              <p:cNvPr id="18447"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8448"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8446" name="直接连接符 17"/>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55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8443"/>
                                        </p:tgtEl>
                                        <p:attrNameLst>
                                          <p:attrName>style.visibility</p:attrName>
                                        </p:attrNameLst>
                                      </p:cBhvr>
                                      <p:to>
                                        <p:strVal val="visible"/>
                                      </p:to>
                                    </p:set>
                                    <p:anim calcmode="lin" valueType="num">
                                      <p:cBhvr>
                                        <p:cTn id="11" dur="300" fill="hold"/>
                                        <p:tgtEl>
                                          <p:spTgt spid="1844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8443"/>
                                        </p:tgtEl>
                                        <p:attrNameLst>
                                          <p:attrName>ppt_y</p:attrName>
                                        </p:attrNameLst>
                                      </p:cBhvr>
                                      <p:tavLst>
                                        <p:tav tm="0">
                                          <p:val>
                                            <p:strVal val="#ppt_y"/>
                                          </p:val>
                                        </p:tav>
                                        <p:tav tm="100000">
                                          <p:val>
                                            <p:strVal val="#ppt_y"/>
                                          </p:val>
                                        </p:tav>
                                      </p:tavLst>
                                    </p:anim>
                                    <p:anim calcmode="lin" valueType="num">
                                      <p:cBhvr>
                                        <p:cTn id="13" dur="300" fill="hold"/>
                                        <p:tgtEl>
                                          <p:spTgt spid="1844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844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8443"/>
                                        </p:tgtEl>
                                      </p:cBhvr>
                                    </p:animEffect>
                                  </p:childTnLst>
                                </p:cTn>
                              </p:par>
                            </p:childTnLst>
                          </p:cTn>
                        </p:par>
                        <p:par>
                          <p:cTn id="16" fill="hold" nodeType="afterGroup">
                            <p:stCondLst>
                              <p:cond delay="1070"/>
                            </p:stCondLst>
                            <p:childTnLst>
                              <p:par>
                                <p:cTn id="17" presetID="47" presetClass="entr" presetSubtype="0" fill="hold" grpId="0" nodeType="after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fade">
                                      <p:cBhvr>
                                        <p:cTn id="19" dur="500"/>
                                        <p:tgtEl>
                                          <p:spTgt spid="18437"/>
                                        </p:tgtEl>
                                      </p:cBhvr>
                                    </p:animEffect>
                                    <p:anim calcmode="lin" valueType="num">
                                      <p:cBhvr>
                                        <p:cTn id="20" dur="500" fill="hold"/>
                                        <p:tgtEl>
                                          <p:spTgt spid="18437"/>
                                        </p:tgtEl>
                                        <p:attrNameLst>
                                          <p:attrName>ppt_x</p:attrName>
                                        </p:attrNameLst>
                                      </p:cBhvr>
                                      <p:tavLst>
                                        <p:tav tm="0">
                                          <p:val>
                                            <p:strVal val="#ppt_x"/>
                                          </p:val>
                                        </p:tav>
                                        <p:tav tm="100000">
                                          <p:val>
                                            <p:strVal val="#ppt_x"/>
                                          </p:val>
                                        </p:tav>
                                      </p:tavLst>
                                    </p:anim>
                                    <p:anim calcmode="lin" valueType="num">
                                      <p:cBhvr>
                                        <p:cTn id="21" dur="500" fill="hold"/>
                                        <p:tgtEl>
                                          <p:spTgt spid="1843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70"/>
                            </p:stCondLst>
                            <p:childTnLst>
                              <p:par>
                                <p:cTn id="23" presetID="42" presetClass="entr" presetSubtype="0" fill="hold" nodeType="afterEffect">
                                  <p:stCondLst>
                                    <p:cond delay="0"/>
                                  </p:stCondLst>
                                  <p:childTnLst>
                                    <p:set>
                                      <p:cBhvr>
                                        <p:cTn id="24" dur="1" fill="hold">
                                          <p:stCondLst>
                                            <p:cond delay="0"/>
                                          </p:stCondLst>
                                        </p:cTn>
                                        <p:tgtEl>
                                          <p:spTgt spid="18434"/>
                                        </p:tgtEl>
                                        <p:attrNameLst>
                                          <p:attrName>style.visibility</p:attrName>
                                        </p:attrNameLst>
                                      </p:cBhvr>
                                      <p:to>
                                        <p:strVal val="visible"/>
                                      </p:to>
                                    </p:set>
                                    <p:animEffect transition="in" filter="fade">
                                      <p:cBhvr>
                                        <p:cTn id="25" dur="500"/>
                                        <p:tgtEl>
                                          <p:spTgt spid="18434"/>
                                        </p:tgtEl>
                                      </p:cBhvr>
                                    </p:animEffect>
                                    <p:anim calcmode="lin" valueType="num">
                                      <p:cBhvr>
                                        <p:cTn id="26" dur="500" fill="hold"/>
                                        <p:tgtEl>
                                          <p:spTgt spid="18434"/>
                                        </p:tgtEl>
                                        <p:attrNameLst>
                                          <p:attrName>ppt_x</p:attrName>
                                        </p:attrNameLst>
                                      </p:cBhvr>
                                      <p:tavLst>
                                        <p:tav tm="0">
                                          <p:val>
                                            <p:strVal val="#ppt_x"/>
                                          </p:val>
                                        </p:tav>
                                        <p:tav tm="100000">
                                          <p:val>
                                            <p:strVal val="#ppt_x"/>
                                          </p:val>
                                        </p:tav>
                                      </p:tavLst>
                                    </p:anim>
                                    <p:anim calcmode="lin" valueType="num">
                                      <p:cBhvr>
                                        <p:cTn id="27" dur="500" fill="hold"/>
                                        <p:tgtEl>
                                          <p:spTgt spid="1843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70"/>
                            </p:stCondLst>
                            <p:childTnLst>
                              <p:par>
                                <p:cTn id="29" presetID="31" presetClass="entr" presetSubtype="0" fill="hold" grpId="0" nodeType="afterEffect">
                                  <p:stCondLst>
                                    <p:cond delay="0"/>
                                  </p:stCondLst>
                                  <p:childTnLst>
                                    <p:set>
                                      <p:cBhvr>
                                        <p:cTn id="30" dur="1" fill="hold">
                                          <p:stCondLst>
                                            <p:cond delay="0"/>
                                          </p:stCondLst>
                                        </p:cTn>
                                        <p:tgtEl>
                                          <p:spTgt spid="18440"/>
                                        </p:tgtEl>
                                        <p:attrNameLst>
                                          <p:attrName>style.visibility</p:attrName>
                                        </p:attrNameLst>
                                      </p:cBhvr>
                                      <p:to>
                                        <p:strVal val="visible"/>
                                      </p:to>
                                    </p:set>
                                    <p:anim calcmode="lin" valueType="num">
                                      <p:cBhvr>
                                        <p:cTn id="31" dur="300" fill="hold"/>
                                        <p:tgtEl>
                                          <p:spTgt spid="18440"/>
                                        </p:tgtEl>
                                        <p:attrNameLst>
                                          <p:attrName>ppt_w</p:attrName>
                                        </p:attrNameLst>
                                      </p:cBhvr>
                                      <p:tavLst>
                                        <p:tav tm="0">
                                          <p:val>
                                            <p:fltVal val="0"/>
                                          </p:val>
                                        </p:tav>
                                        <p:tav tm="100000">
                                          <p:val>
                                            <p:strVal val="#ppt_w"/>
                                          </p:val>
                                        </p:tav>
                                      </p:tavLst>
                                    </p:anim>
                                    <p:anim calcmode="lin" valueType="num">
                                      <p:cBhvr>
                                        <p:cTn id="32" dur="300" fill="hold"/>
                                        <p:tgtEl>
                                          <p:spTgt spid="18440"/>
                                        </p:tgtEl>
                                        <p:attrNameLst>
                                          <p:attrName>ppt_h</p:attrName>
                                        </p:attrNameLst>
                                      </p:cBhvr>
                                      <p:tavLst>
                                        <p:tav tm="0">
                                          <p:val>
                                            <p:fltVal val="0"/>
                                          </p:val>
                                        </p:tav>
                                        <p:tav tm="100000">
                                          <p:val>
                                            <p:strVal val="#ppt_h"/>
                                          </p:val>
                                        </p:tav>
                                      </p:tavLst>
                                    </p:anim>
                                    <p:anim calcmode="lin" valueType="num">
                                      <p:cBhvr>
                                        <p:cTn id="33" dur="300" fill="hold"/>
                                        <p:tgtEl>
                                          <p:spTgt spid="18440"/>
                                        </p:tgtEl>
                                        <p:attrNameLst>
                                          <p:attrName>style.rotation</p:attrName>
                                        </p:attrNameLst>
                                      </p:cBhvr>
                                      <p:tavLst>
                                        <p:tav tm="0">
                                          <p:val>
                                            <p:fltVal val="90"/>
                                          </p:val>
                                        </p:tav>
                                        <p:tav tm="100000">
                                          <p:val>
                                            <p:fltVal val="0"/>
                                          </p:val>
                                        </p:tav>
                                      </p:tavLst>
                                    </p:anim>
                                    <p:animEffect transition="in" filter="fade">
                                      <p:cBhvr>
                                        <p:cTn id="34" dur="300"/>
                                        <p:tgtEl>
                                          <p:spTgt spid="18440"/>
                                        </p:tgtEl>
                                      </p:cBhvr>
                                    </p:animEffect>
                                  </p:childTnLst>
                                </p:cTn>
                              </p:par>
                            </p:childTnLst>
                          </p:cTn>
                        </p:par>
                        <p:par>
                          <p:cTn id="35" fill="hold" nodeType="afterGroup">
                            <p:stCondLst>
                              <p:cond delay="2370"/>
                            </p:stCondLst>
                            <p:childTnLst>
                              <p:par>
                                <p:cTn id="36" presetID="42" presetClass="entr" presetSubtype="0" fill="hold" nodeType="afterEffect">
                                  <p:stCondLst>
                                    <p:cond delay="0"/>
                                  </p:stCondLst>
                                  <p:childTnLst>
                                    <p:set>
                                      <p:cBhvr>
                                        <p:cTn id="37" dur="1" fill="hold">
                                          <p:stCondLst>
                                            <p:cond delay="0"/>
                                          </p:stCondLst>
                                        </p:cTn>
                                        <p:tgtEl>
                                          <p:spTgt spid="18435"/>
                                        </p:tgtEl>
                                        <p:attrNameLst>
                                          <p:attrName>style.visibility</p:attrName>
                                        </p:attrNameLst>
                                      </p:cBhvr>
                                      <p:to>
                                        <p:strVal val="visible"/>
                                      </p:to>
                                    </p:set>
                                    <p:animEffect transition="in" filter="fade">
                                      <p:cBhvr>
                                        <p:cTn id="38" dur="500"/>
                                        <p:tgtEl>
                                          <p:spTgt spid="18435"/>
                                        </p:tgtEl>
                                      </p:cBhvr>
                                    </p:animEffect>
                                    <p:anim calcmode="lin" valueType="num">
                                      <p:cBhvr>
                                        <p:cTn id="39" dur="500" fill="hold"/>
                                        <p:tgtEl>
                                          <p:spTgt spid="18435"/>
                                        </p:tgtEl>
                                        <p:attrNameLst>
                                          <p:attrName>ppt_x</p:attrName>
                                        </p:attrNameLst>
                                      </p:cBhvr>
                                      <p:tavLst>
                                        <p:tav tm="0">
                                          <p:val>
                                            <p:strVal val="#ppt_x"/>
                                          </p:val>
                                        </p:tav>
                                        <p:tav tm="100000">
                                          <p:val>
                                            <p:strVal val="#ppt_x"/>
                                          </p:val>
                                        </p:tav>
                                      </p:tavLst>
                                    </p:anim>
                                    <p:anim calcmode="lin" valueType="num">
                                      <p:cBhvr>
                                        <p:cTn id="40" dur="500" fill="hold"/>
                                        <p:tgtEl>
                                          <p:spTgt spid="1843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870"/>
                            </p:stCondLst>
                            <p:childTnLst>
                              <p:par>
                                <p:cTn id="42" presetID="47" presetClass="entr" presetSubtype="0" fill="hold" grpId="0" nodeType="afterEffect">
                                  <p:stCondLst>
                                    <p:cond delay="0"/>
                                  </p:stCondLst>
                                  <p:childTnLst>
                                    <p:set>
                                      <p:cBhvr>
                                        <p:cTn id="43" dur="1" fill="hold">
                                          <p:stCondLst>
                                            <p:cond delay="0"/>
                                          </p:stCondLst>
                                        </p:cTn>
                                        <p:tgtEl>
                                          <p:spTgt spid="18438"/>
                                        </p:tgtEl>
                                        <p:attrNameLst>
                                          <p:attrName>style.visibility</p:attrName>
                                        </p:attrNameLst>
                                      </p:cBhvr>
                                      <p:to>
                                        <p:strVal val="visible"/>
                                      </p:to>
                                    </p:set>
                                    <p:animEffect transition="in" filter="fade">
                                      <p:cBhvr>
                                        <p:cTn id="44" dur="500"/>
                                        <p:tgtEl>
                                          <p:spTgt spid="18438"/>
                                        </p:tgtEl>
                                      </p:cBhvr>
                                    </p:animEffect>
                                    <p:anim calcmode="lin" valueType="num">
                                      <p:cBhvr>
                                        <p:cTn id="45" dur="500" fill="hold"/>
                                        <p:tgtEl>
                                          <p:spTgt spid="18438"/>
                                        </p:tgtEl>
                                        <p:attrNameLst>
                                          <p:attrName>ppt_x</p:attrName>
                                        </p:attrNameLst>
                                      </p:cBhvr>
                                      <p:tavLst>
                                        <p:tav tm="0">
                                          <p:val>
                                            <p:strVal val="#ppt_x"/>
                                          </p:val>
                                        </p:tav>
                                        <p:tav tm="100000">
                                          <p:val>
                                            <p:strVal val="#ppt_x"/>
                                          </p:val>
                                        </p:tav>
                                      </p:tavLst>
                                    </p:anim>
                                    <p:anim calcmode="lin" valueType="num">
                                      <p:cBhvr>
                                        <p:cTn id="46" dur="500" fill="hold"/>
                                        <p:tgtEl>
                                          <p:spTgt spid="18438"/>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3370"/>
                            </p:stCondLst>
                            <p:childTnLst>
                              <p:par>
                                <p:cTn id="48" presetID="31" presetClass="entr" presetSubtype="0" fill="hold" grpId="0" nodeType="afterEffect">
                                  <p:stCondLst>
                                    <p:cond delay="0"/>
                                  </p:stCondLst>
                                  <p:childTnLst>
                                    <p:set>
                                      <p:cBhvr>
                                        <p:cTn id="49" dur="1" fill="hold">
                                          <p:stCondLst>
                                            <p:cond delay="0"/>
                                          </p:stCondLst>
                                        </p:cTn>
                                        <p:tgtEl>
                                          <p:spTgt spid="18441"/>
                                        </p:tgtEl>
                                        <p:attrNameLst>
                                          <p:attrName>style.visibility</p:attrName>
                                        </p:attrNameLst>
                                      </p:cBhvr>
                                      <p:to>
                                        <p:strVal val="visible"/>
                                      </p:to>
                                    </p:set>
                                    <p:anim calcmode="lin" valueType="num">
                                      <p:cBhvr>
                                        <p:cTn id="50" dur="300" fill="hold"/>
                                        <p:tgtEl>
                                          <p:spTgt spid="18441"/>
                                        </p:tgtEl>
                                        <p:attrNameLst>
                                          <p:attrName>ppt_w</p:attrName>
                                        </p:attrNameLst>
                                      </p:cBhvr>
                                      <p:tavLst>
                                        <p:tav tm="0">
                                          <p:val>
                                            <p:fltVal val="0"/>
                                          </p:val>
                                        </p:tav>
                                        <p:tav tm="100000">
                                          <p:val>
                                            <p:strVal val="#ppt_w"/>
                                          </p:val>
                                        </p:tav>
                                      </p:tavLst>
                                    </p:anim>
                                    <p:anim calcmode="lin" valueType="num">
                                      <p:cBhvr>
                                        <p:cTn id="51" dur="300" fill="hold"/>
                                        <p:tgtEl>
                                          <p:spTgt spid="18441"/>
                                        </p:tgtEl>
                                        <p:attrNameLst>
                                          <p:attrName>ppt_h</p:attrName>
                                        </p:attrNameLst>
                                      </p:cBhvr>
                                      <p:tavLst>
                                        <p:tav tm="0">
                                          <p:val>
                                            <p:fltVal val="0"/>
                                          </p:val>
                                        </p:tav>
                                        <p:tav tm="100000">
                                          <p:val>
                                            <p:strVal val="#ppt_h"/>
                                          </p:val>
                                        </p:tav>
                                      </p:tavLst>
                                    </p:anim>
                                    <p:anim calcmode="lin" valueType="num">
                                      <p:cBhvr>
                                        <p:cTn id="52" dur="300" fill="hold"/>
                                        <p:tgtEl>
                                          <p:spTgt spid="18441"/>
                                        </p:tgtEl>
                                        <p:attrNameLst>
                                          <p:attrName>style.rotation</p:attrName>
                                        </p:attrNameLst>
                                      </p:cBhvr>
                                      <p:tavLst>
                                        <p:tav tm="0">
                                          <p:val>
                                            <p:fltVal val="90"/>
                                          </p:val>
                                        </p:tav>
                                        <p:tav tm="100000">
                                          <p:val>
                                            <p:fltVal val="0"/>
                                          </p:val>
                                        </p:tav>
                                      </p:tavLst>
                                    </p:anim>
                                    <p:animEffect transition="in" filter="fade">
                                      <p:cBhvr>
                                        <p:cTn id="53" dur="300"/>
                                        <p:tgtEl>
                                          <p:spTgt spid="18441"/>
                                        </p:tgtEl>
                                      </p:cBhvr>
                                    </p:animEffect>
                                  </p:childTnLst>
                                </p:cTn>
                              </p:par>
                            </p:childTnLst>
                          </p:cTn>
                        </p:par>
                        <p:par>
                          <p:cTn id="54" fill="hold" nodeType="afterGroup">
                            <p:stCondLst>
                              <p:cond delay="3670"/>
                            </p:stCondLst>
                            <p:childTnLst>
                              <p:par>
                                <p:cTn id="55" presetID="42" presetClass="entr" presetSubtype="0" fill="hold" nodeType="afterEffect">
                                  <p:stCondLst>
                                    <p:cond delay="0"/>
                                  </p:stCondLst>
                                  <p:childTnLst>
                                    <p:set>
                                      <p:cBhvr>
                                        <p:cTn id="56" dur="1" fill="hold">
                                          <p:stCondLst>
                                            <p:cond delay="0"/>
                                          </p:stCondLst>
                                        </p:cTn>
                                        <p:tgtEl>
                                          <p:spTgt spid="18436"/>
                                        </p:tgtEl>
                                        <p:attrNameLst>
                                          <p:attrName>style.visibility</p:attrName>
                                        </p:attrNameLst>
                                      </p:cBhvr>
                                      <p:to>
                                        <p:strVal val="visible"/>
                                      </p:to>
                                    </p:set>
                                    <p:animEffect transition="in" filter="fade">
                                      <p:cBhvr>
                                        <p:cTn id="57" dur="500"/>
                                        <p:tgtEl>
                                          <p:spTgt spid="18436"/>
                                        </p:tgtEl>
                                      </p:cBhvr>
                                    </p:animEffect>
                                    <p:anim calcmode="lin" valueType="num">
                                      <p:cBhvr>
                                        <p:cTn id="58" dur="500" fill="hold"/>
                                        <p:tgtEl>
                                          <p:spTgt spid="18436"/>
                                        </p:tgtEl>
                                        <p:attrNameLst>
                                          <p:attrName>ppt_x</p:attrName>
                                        </p:attrNameLst>
                                      </p:cBhvr>
                                      <p:tavLst>
                                        <p:tav tm="0">
                                          <p:val>
                                            <p:strVal val="#ppt_x"/>
                                          </p:val>
                                        </p:tav>
                                        <p:tav tm="100000">
                                          <p:val>
                                            <p:strVal val="#ppt_x"/>
                                          </p:val>
                                        </p:tav>
                                      </p:tavLst>
                                    </p:anim>
                                    <p:anim calcmode="lin" valueType="num">
                                      <p:cBhvr>
                                        <p:cTn id="59" dur="500" fill="hold"/>
                                        <p:tgtEl>
                                          <p:spTgt spid="18436"/>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4170"/>
                            </p:stCondLst>
                            <p:childTnLst>
                              <p:par>
                                <p:cTn id="61" presetID="47" presetClass="entr" presetSubtype="0" fill="hold" grpId="0" nodeType="afterEffect">
                                  <p:stCondLst>
                                    <p:cond delay="0"/>
                                  </p:stCondLst>
                                  <p:childTnLst>
                                    <p:set>
                                      <p:cBhvr>
                                        <p:cTn id="62" dur="1" fill="hold">
                                          <p:stCondLst>
                                            <p:cond delay="0"/>
                                          </p:stCondLst>
                                        </p:cTn>
                                        <p:tgtEl>
                                          <p:spTgt spid="18439"/>
                                        </p:tgtEl>
                                        <p:attrNameLst>
                                          <p:attrName>style.visibility</p:attrName>
                                        </p:attrNameLst>
                                      </p:cBhvr>
                                      <p:to>
                                        <p:strVal val="visible"/>
                                      </p:to>
                                    </p:set>
                                    <p:animEffect transition="in" filter="fade">
                                      <p:cBhvr>
                                        <p:cTn id="63" dur="500"/>
                                        <p:tgtEl>
                                          <p:spTgt spid="18439"/>
                                        </p:tgtEl>
                                      </p:cBhvr>
                                    </p:animEffect>
                                    <p:anim calcmode="lin" valueType="num">
                                      <p:cBhvr>
                                        <p:cTn id="64" dur="500" fill="hold"/>
                                        <p:tgtEl>
                                          <p:spTgt spid="18439"/>
                                        </p:tgtEl>
                                        <p:attrNameLst>
                                          <p:attrName>ppt_x</p:attrName>
                                        </p:attrNameLst>
                                      </p:cBhvr>
                                      <p:tavLst>
                                        <p:tav tm="0">
                                          <p:val>
                                            <p:strVal val="#ppt_x"/>
                                          </p:val>
                                        </p:tav>
                                        <p:tav tm="100000">
                                          <p:val>
                                            <p:strVal val="#ppt_x"/>
                                          </p:val>
                                        </p:tav>
                                      </p:tavLst>
                                    </p:anim>
                                    <p:anim calcmode="lin" valueType="num">
                                      <p:cBhvr>
                                        <p:cTn id="65" dur="500" fill="hold"/>
                                        <p:tgtEl>
                                          <p:spTgt spid="18439"/>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4670"/>
                            </p:stCondLst>
                            <p:childTnLst>
                              <p:par>
                                <p:cTn id="67" presetID="31" presetClass="entr" presetSubtype="0" fill="hold" grpId="0" nodeType="afterEffect">
                                  <p:stCondLst>
                                    <p:cond delay="0"/>
                                  </p:stCondLst>
                                  <p:childTnLst>
                                    <p:set>
                                      <p:cBhvr>
                                        <p:cTn id="68" dur="1" fill="hold">
                                          <p:stCondLst>
                                            <p:cond delay="0"/>
                                          </p:stCondLst>
                                        </p:cTn>
                                        <p:tgtEl>
                                          <p:spTgt spid="18442"/>
                                        </p:tgtEl>
                                        <p:attrNameLst>
                                          <p:attrName>style.visibility</p:attrName>
                                        </p:attrNameLst>
                                      </p:cBhvr>
                                      <p:to>
                                        <p:strVal val="visible"/>
                                      </p:to>
                                    </p:set>
                                    <p:anim calcmode="lin" valueType="num">
                                      <p:cBhvr>
                                        <p:cTn id="69" dur="300" fill="hold"/>
                                        <p:tgtEl>
                                          <p:spTgt spid="18442"/>
                                        </p:tgtEl>
                                        <p:attrNameLst>
                                          <p:attrName>ppt_w</p:attrName>
                                        </p:attrNameLst>
                                      </p:cBhvr>
                                      <p:tavLst>
                                        <p:tav tm="0">
                                          <p:val>
                                            <p:fltVal val="0"/>
                                          </p:val>
                                        </p:tav>
                                        <p:tav tm="100000">
                                          <p:val>
                                            <p:strVal val="#ppt_w"/>
                                          </p:val>
                                        </p:tav>
                                      </p:tavLst>
                                    </p:anim>
                                    <p:anim calcmode="lin" valueType="num">
                                      <p:cBhvr>
                                        <p:cTn id="70" dur="300" fill="hold"/>
                                        <p:tgtEl>
                                          <p:spTgt spid="18442"/>
                                        </p:tgtEl>
                                        <p:attrNameLst>
                                          <p:attrName>ppt_h</p:attrName>
                                        </p:attrNameLst>
                                      </p:cBhvr>
                                      <p:tavLst>
                                        <p:tav tm="0">
                                          <p:val>
                                            <p:fltVal val="0"/>
                                          </p:val>
                                        </p:tav>
                                        <p:tav tm="100000">
                                          <p:val>
                                            <p:strVal val="#ppt_h"/>
                                          </p:val>
                                        </p:tav>
                                      </p:tavLst>
                                    </p:anim>
                                    <p:anim calcmode="lin" valueType="num">
                                      <p:cBhvr>
                                        <p:cTn id="71" dur="300" fill="hold"/>
                                        <p:tgtEl>
                                          <p:spTgt spid="18442"/>
                                        </p:tgtEl>
                                        <p:attrNameLst>
                                          <p:attrName>style.rotation</p:attrName>
                                        </p:attrNameLst>
                                      </p:cBhvr>
                                      <p:tavLst>
                                        <p:tav tm="0">
                                          <p:val>
                                            <p:fltVal val="90"/>
                                          </p:val>
                                        </p:tav>
                                        <p:tav tm="100000">
                                          <p:val>
                                            <p:fltVal val="0"/>
                                          </p:val>
                                        </p:tav>
                                      </p:tavLst>
                                    </p:anim>
                                    <p:animEffect transition="in" filter="fade">
                                      <p:cBhvr>
                                        <p:cTn id="72" dur="3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P spid="18439" grpId="0" animBg="1"/>
      <p:bldP spid="18440" grpId="0" autoUpdateAnimBg="0"/>
      <p:bldP spid="18441" grpId="0" autoUpdateAnimBg="0"/>
      <p:bldP spid="18442" grpId="0" autoUpdateAnimBg="0"/>
      <p:bldP spid="184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Freeform 5"/>
          <p:cNvSpPr>
            <a:spLocks/>
          </p:cNvSpPr>
          <p:nvPr/>
        </p:nvSpPr>
        <p:spPr bwMode="auto">
          <a:xfrm>
            <a:off x="3365500" y="2544763"/>
            <a:ext cx="8831263" cy="1966912"/>
          </a:xfrm>
          <a:custGeom>
            <a:avLst/>
            <a:gdLst>
              <a:gd name="T0" fmla="*/ 0 w 11585"/>
              <a:gd name="T1" fmla="*/ 0 h 2565"/>
              <a:gd name="T2" fmla="*/ 8831263 w 11585"/>
              <a:gd name="T3" fmla="*/ 0 h 2565"/>
              <a:gd name="T4" fmla="*/ 8831263 w 11585"/>
              <a:gd name="T5" fmla="*/ 1966912 h 2565"/>
              <a:gd name="T6" fmla="*/ 0 w 11585"/>
              <a:gd name="T7" fmla="*/ 1966912 h 2565"/>
              <a:gd name="T8" fmla="*/ 0 w 11585"/>
              <a:gd name="T9" fmla="*/ 656404 h 2565"/>
              <a:gd name="T10" fmla="*/ 199723 w 11585"/>
              <a:gd name="T11" fmla="*/ 450894 h 2565"/>
              <a:gd name="T12" fmla="*/ 0 w 11585"/>
              <a:gd name="T13" fmla="*/ 253820 h 2565"/>
              <a:gd name="T14" fmla="*/ 0 w 11585"/>
              <a:gd name="T15" fmla="*/ 0 h 2565"/>
              <a:gd name="T16" fmla="*/ 0 60000 65536"/>
              <a:gd name="T17" fmla="*/ 0 60000 65536"/>
              <a:gd name="T18" fmla="*/ 0 60000 65536"/>
              <a:gd name="T19" fmla="*/ 0 60000 65536"/>
              <a:gd name="T20" fmla="*/ 0 60000 65536"/>
              <a:gd name="T21" fmla="*/ 0 60000 65536"/>
              <a:gd name="T22" fmla="*/ 0 60000 65536"/>
              <a:gd name="T23" fmla="*/ 0 60000 65536"/>
              <a:gd name="T24" fmla="*/ 0 w 11585"/>
              <a:gd name="T25" fmla="*/ 0 h 2565"/>
              <a:gd name="T26" fmla="*/ 11585 w 11585"/>
              <a:gd name="T27" fmla="*/ 2565 h 2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85" h="2565">
                <a:moveTo>
                  <a:pt x="0" y="0"/>
                </a:moveTo>
                <a:lnTo>
                  <a:pt x="11585" y="0"/>
                </a:lnTo>
                <a:lnTo>
                  <a:pt x="11585" y="2565"/>
                </a:lnTo>
                <a:lnTo>
                  <a:pt x="0" y="2565"/>
                </a:lnTo>
                <a:lnTo>
                  <a:pt x="0" y="856"/>
                </a:lnTo>
                <a:lnTo>
                  <a:pt x="262" y="588"/>
                </a:lnTo>
                <a:lnTo>
                  <a:pt x="0" y="33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59" name="TextBox 19"/>
          <p:cNvSpPr txBox="1">
            <a:spLocks noChangeArrowheads="1"/>
          </p:cNvSpPr>
          <p:nvPr/>
        </p:nvSpPr>
        <p:spPr bwMode="auto">
          <a:xfrm>
            <a:off x="4629150" y="2744788"/>
            <a:ext cx="5262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400" b="1">
                <a:solidFill>
                  <a:srgbClr val="F8F8F8"/>
                </a:solidFill>
                <a:latin typeface="微软雅黑" panose="020B0503020204020204" pitchFamily="34" charset="-122"/>
              </a:rPr>
              <a:t>请输入第二部分标题</a:t>
            </a:r>
          </a:p>
        </p:txBody>
      </p:sp>
      <p:sp>
        <p:nvSpPr>
          <p:cNvPr id="19460" name="TextBox 39"/>
          <p:cNvSpPr txBox="1">
            <a:spLocks noChangeArrowheads="1"/>
          </p:cNvSpPr>
          <p:nvPr/>
        </p:nvSpPr>
        <p:spPr bwMode="auto">
          <a:xfrm>
            <a:off x="4629150" y="3586163"/>
            <a:ext cx="724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8F8F8"/>
                </a:solidFill>
                <a:latin typeface="微软雅黑" panose="020B0503020204020204" pitchFamily="34" charset="-122"/>
              </a:rPr>
              <a:t>章节导语。这里可以用几句话描述本章的主要内容，也能给观众思维一个缓冲的时间。</a:t>
            </a:r>
          </a:p>
        </p:txBody>
      </p:sp>
      <p:pic>
        <p:nvPicPr>
          <p:cNvPr id="19461" name="图片 7"/>
          <p:cNvPicPr>
            <a:picLocks noChangeAspect="1" noChangeArrowheads="1"/>
          </p:cNvPicPr>
          <p:nvPr/>
        </p:nvPicPr>
        <p:blipFill>
          <a:blip r:embed="rId3">
            <a:extLst>
              <a:ext uri="{28A0092B-C50C-407E-A947-70E740481C1C}">
                <a14:useLocalDpi xmlns:a14="http://schemas.microsoft.com/office/drawing/2010/main" val="0"/>
              </a:ext>
            </a:extLst>
          </a:blip>
          <a:srcRect l="19118" t="14813" r="14310" b="18250"/>
          <a:stretch>
            <a:fillRect/>
          </a:stretch>
        </p:blipFill>
        <p:spPr bwMode="auto">
          <a:xfrm>
            <a:off x="914400" y="1484313"/>
            <a:ext cx="37242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97">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1)">
                                      <p:cBhvr>
                                        <p:cTn id="7" dur="1000"/>
                                        <p:tgtEl>
                                          <p:spTgt spid="19461"/>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wipe(left)">
                                      <p:cBhvr>
                                        <p:cTn id="11" dur="500"/>
                                        <p:tgtEl>
                                          <p:spTgt spid="19458"/>
                                        </p:tgtEl>
                                      </p:cBhvr>
                                    </p:animEffect>
                                  </p:childTnLst>
                                </p:cTn>
                              </p:par>
                            </p:childTnLst>
                          </p:cTn>
                        </p:par>
                        <p:par>
                          <p:cTn id="12" fill="hold" nodeType="afterGroup">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19459"/>
                                        </p:tgtEl>
                                        <p:attrNameLst>
                                          <p:attrName>style.visibility</p:attrName>
                                        </p:attrNameLst>
                                      </p:cBhvr>
                                      <p:to>
                                        <p:strVal val="visible"/>
                                      </p:to>
                                    </p:set>
                                    <p:anim calcmode="lin" valueType="num">
                                      <p:cBhvr>
                                        <p:cTn id="15" dur="500" fill="hold"/>
                                        <p:tgtEl>
                                          <p:spTgt spid="19459"/>
                                        </p:tgtEl>
                                        <p:attrNameLst>
                                          <p:attrName>ppt_w</p:attrName>
                                        </p:attrNameLst>
                                      </p:cBhvr>
                                      <p:tavLst>
                                        <p:tav tm="0">
                                          <p:val>
                                            <p:fltVal val="0"/>
                                          </p:val>
                                        </p:tav>
                                        <p:tav tm="100000">
                                          <p:val>
                                            <p:strVal val="#ppt_w"/>
                                          </p:val>
                                        </p:tav>
                                      </p:tavLst>
                                    </p:anim>
                                    <p:anim calcmode="lin" valueType="num">
                                      <p:cBhvr>
                                        <p:cTn id="16" dur="500" fill="hold"/>
                                        <p:tgtEl>
                                          <p:spTgt spid="19459"/>
                                        </p:tgtEl>
                                        <p:attrNameLst>
                                          <p:attrName>ppt_h</p:attrName>
                                        </p:attrNameLst>
                                      </p:cBhvr>
                                      <p:tavLst>
                                        <p:tav tm="0">
                                          <p:val>
                                            <p:fltVal val="0"/>
                                          </p:val>
                                        </p:tav>
                                        <p:tav tm="100000">
                                          <p:val>
                                            <p:strVal val="#ppt_h"/>
                                          </p:val>
                                        </p:tav>
                                      </p:tavLst>
                                    </p:anim>
                                    <p:anim calcmode="lin" valueType="num">
                                      <p:cBhvr>
                                        <p:cTn id="17" dur="500" fill="hold"/>
                                        <p:tgtEl>
                                          <p:spTgt spid="19459"/>
                                        </p:tgtEl>
                                        <p:attrNameLst>
                                          <p:attrName>style.rotation</p:attrName>
                                        </p:attrNameLst>
                                      </p:cBhvr>
                                      <p:tavLst>
                                        <p:tav tm="0">
                                          <p:val>
                                            <p:fltVal val="90"/>
                                          </p:val>
                                        </p:tav>
                                        <p:tav tm="100000">
                                          <p:val>
                                            <p:fltVal val="0"/>
                                          </p:val>
                                        </p:tav>
                                      </p:tavLst>
                                    </p:anim>
                                    <p:animEffect transition="in" filter="fade">
                                      <p:cBhvr>
                                        <p:cTn id="18" dur="500"/>
                                        <p:tgtEl>
                                          <p:spTgt spid="1945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9460"/>
                                        </p:tgtEl>
                                        <p:attrNameLst>
                                          <p:attrName>style.visibility</p:attrName>
                                        </p:attrNameLst>
                                      </p:cBhvr>
                                      <p:to>
                                        <p:strVal val="visible"/>
                                      </p:to>
                                    </p:set>
                                    <p:anim calcmode="lin" valueType="num">
                                      <p:cBhvr>
                                        <p:cTn id="21" dur="500" fill="hold"/>
                                        <p:tgtEl>
                                          <p:spTgt spid="19460"/>
                                        </p:tgtEl>
                                        <p:attrNameLst>
                                          <p:attrName>ppt_w</p:attrName>
                                        </p:attrNameLst>
                                      </p:cBhvr>
                                      <p:tavLst>
                                        <p:tav tm="0">
                                          <p:val>
                                            <p:fltVal val="0"/>
                                          </p:val>
                                        </p:tav>
                                        <p:tav tm="100000">
                                          <p:val>
                                            <p:strVal val="#ppt_w"/>
                                          </p:val>
                                        </p:tav>
                                      </p:tavLst>
                                    </p:anim>
                                    <p:anim calcmode="lin" valueType="num">
                                      <p:cBhvr>
                                        <p:cTn id="22" dur="500" fill="hold"/>
                                        <p:tgtEl>
                                          <p:spTgt spid="19460"/>
                                        </p:tgtEl>
                                        <p:attrNameLst>
                                          <p:attrName>ppt_h</p:attrName>
                                        </p:attrNameLst>
                                      </p:cBhvr>
                                      <p:tavLst>
                                        <p:tav tm="0">
                                          <p:val>
                                            <p:fltVal val="0"/>
                                          </p:val>
                                        </p:tav>
                                        <p:tav tm="100000">
                                          <p:val>
                                            <p:strVal val="#ppt_h"/>
                                          </p:val>
                                        </p:tav>
                                      </p:tavLst>
                                    </p:anim>
                                    <p:anim calcmode="lin" valueType="num">
                                      <p:cBhvr>
                                        <p:cTn id="23" dur="500" fill="hold"/>
                                        <p:tgtEl>
                                          <p:spTgt spid="19460"/>
                                        </p:tgtEl>
                                        <p:attrNameLst>
                                          <p:attrName>style.rotation</p:attrName>
                                        </p:attrNameLst>
                                      </p:cBhvr>
                                      <p:tavLst>
                                        <p:tav tm="0">
                                          <p:val>
                                            <p:fltVal val="90"/>
                                          </p:val>
                                        </p:tav>
                                        <p:tav tm="100000">
                                          <p:val>
                                            <p:fltVal val="0"/>
                                          </p:val>
                                        </p:tav>
                                      </p:tavLst>
                                    </p:anim>
                                    <p:animEffect transition="in" filter="fade">
                                      <p:cBhvr>
                                        <p:cTn id="24"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utoUpdateAnimBg="0"/>
      <p:bldP spid="1946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5094288" y="1787525"/>
            <a:ext cx="6126162" cy="3709988"/>
          </a:xfrm>
          <a:prstGeom prst="rect">
            <a:avLst/>
          </a:prstGeom>
          <a:solidFill>
            <a:schemeClr val="accent2"/>
          </a:solidFill>
          <a:ln w="9525">
            <a:noFill/>
            <a:miter lim="800000"/>
            <a:headEnd/>
            <a:tailEnd/>
          </a:ln>
        </p:spPr>
        <p:txBody>
          <a:bodyPr lIns="0" tIns="38079" rIns="0" bIns="38079" anchor="ctr"/>
          <a:lstStyle/>
          <a:p>
            <a:pPr algn="ctr" defTabSz="684213" eaLnBrk="1" hangingPunct="1">
              <a:lnSpc>
                <a:spcPts val="2200"/>
              </a:lnSpc>
              <a:buFont typeface="Arial" panose="020B0604020202020204" pitchFamily="34" charset="0"/>
              <a:buNone/>
              <a:defRPr/>
            </a:pPr>
            <a:endParaRPr lang="en-US" sz="2000">
              <a:effectLst>
                <a:outerShdw blurRad="38100" dist="38100" dir="2700000" algn="tl">
                  <a:srgbClr val="000000"/>
                </a:outerShdw>
              </a:effectLst>
              <a:latin typeface="Segoe Condensed"/>
              <a:cs typeface="Arial" pitchFamily="34" charset="0"/>
            </a:endParaRPr>
          </a:p>
        </p:txBody>
      </p:sp>
      <p:pic>
        <p:nvPicPr>
          <p:cNvPr id="20483"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3" y="2266950"/>
            <a:ext cx="38290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Rectangl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4548188"/>
            <a:ext cx="4132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Group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957263"/>
            <a:ext cx="4381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矩形 11"/>
          <p:cNvSpPr>
            <a:spLocks noChangeArrowheads="1"/>
          </p:cNvSpPr>
          <p:nvPr/>
        </p:nvSpPr>
        <p:spPr bwMode="auto">
          <a:xfrm>
            <a:off x="5359400" y="2312988"/>
            <a:ext cx="314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p>
        </p:txBody>
      </p:sp>
      <p:sp>
        <p:nvSpPr>
          <p:cNvPr id="20487" name="矩形 12"/>
          <p:cNvSpPr>
            <a:spLocks noChangeArrowheads="1"/>
          </p:cNvSpPr>
          <p:nvPr/>
        </p:nvSpPr>
        <p:spPr bwMode="auto">
          <a:xfrm>
            <a:off x="5373688" y="3887788"/>
            <a:ext cx="3141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p>
        </p:txBody>
      </p:sp>
      <p:sp>
        <p:nvSpPr>
          <p:cNvPr id="20488" name="矩形 13"/>
          <p:cNvSpPr>
            <a:spLocks noChangeArrowheads="1"/>
          </p:cNvSpPr>
          <p:nvPr/>
        </p:nvSpPr>
        <p:spPr bwMode="auto">
          <a:xfrm>
            <a:off x="8077200" y="3887788"/>
            <a:ext cx="314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p>
        </p:txBody>
      </p:sp>
      <p:sp>
        <p:nvSpPr>
          <p:cNvPr id="20489" name="矩形 14"/>
          <p:cNvSpPr>
            <a:spLocks noChangeArrowheads="1"/>
          </p:cNvSpPr>
          <p:nvPr/>
        </p:nvSpPr>
        <p:spPr bwMode="auto">
          <a:xfrm>
            <a:off x="8066088" y="2312988"/>
            <a:ext cx="314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endParaRPr lang="en-US" sz="1800">
              <a:solidFill>
                <a:srgbClr val="F8F8F8"/>
              </a:solidFill>
              <a:latin typeface="微软雅黑" panose="020B0503020204020204" pitchFamily="34" charset="-122"/>
            </a:endParaRPr>
          </a:p>
          <a:p>
            <a:pPr eaLnBrk="1" hangingPunct="1">
              <a:spcBef>
                <a:spcPct val="0"/>
              </a:spcBef>
            </a:pPr>
            <a:r>
              <a:rPr lang="zh-CN" altLang="en-US" sz="1800">
                <a:solidFill>
                  <a:srgbClr val="F8F8F8"/>
                </a:solidFill>
                <a:latin typeface="微软雅黑" panose="020B0503020204020204" pitchFamily="34" charset="-122"/>
              </a:rPr>
              <a:t>单击此处添加文本</a:t>
            </a:r>
          </a:p>
        </p:txBody>
      </p:sp>
      <p:sp>
        <p:nvSpPr>
          <p:cNvPr id="20490" name="TextBox 15"/>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2.1</a:t>
            </a:r>
            <a:r>
              <a:rPr lang="zh-CN" altLang="en-US" sz="2200">
                <a:latin typeface="微软雅黑" panose="020B0503020204020204" pitchFamily="34" charset="-122"/>
              </a:rPr>
              <a:t>请输入您的标题</a:t>
            </a:r>
          </a:p>
        </p:txBody>
      </p:sp>
      <p:grpSp>
        <p:nvGrpSpPr>
          <p:cNvPr id="2" name="Group 11"/>
          <p:cNvGrpSpPr>
            <a:grpSpLocks/>
          </p:cNvGrpSpPr>
          <p:nvPr/>
        </p:nvGrpSpPr>
        <p:grpSpPr bwMode="auto">
          <a:xfrm>
            <a:off x="300038" y="142875"/>
            <a:ext cx="11236325" cy="525463"/>
            <a:chOff x="0" y="0"/>
            <a:chExt cx="11236203" cy="525463"/>
          </a:xfrm>
        </p:grpSpPr>
        <p:grpSp>
          <p:nvGrpSpPr>
            <p:cNvPr id="20492" name="Group 12"/>
            <p:cNvGrpSpPr>
              <a:grpSpLocks/>
            </p:cNvGrpSpPr>
            <p:nvPr/>
          </p:nvGrpSpPr>
          <p:grpSpPr bwMode="auto">
            <a:xfrm flipH="1" flipV="1">
              <a:off x="0" y="0"/>
              <a:ext cx="584200" cy="525463"/>
              <a:chOff x="0" y="0"/>
              <a:chExt cx="584200" cy="525463"/>
            </a:xfrm>
          </p:grpSpPr>
          <p:sp>
            <p:nvSpPr>
              <p:cNvPr id="20494"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0495"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0493" name="直接连接符 1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3183">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0490"/>
                                        </p:tgtEl>
                                        <p:attrNameLst>
                                          <p:attrName>style.visibility</p:attrName>
                                        </p:attrNameLst>
                                      </p:cBhvr>
                                      <p:to>
                                        <p:strVal val="visible"/>
                                      </p:to>
                                    </p:set>
                                    <p:anim calcmode="lin" valueType="num">
                                      <p:cBhvr>
                                        <p:cTn id="11" dur="300" fill="hold"/>
                                        <p:tgtEl>
                                          <p:spTgt spid="20490"/>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0490"/>
                                        </p:tgtEl>
                                        <p:attrNameLst>
                                          <p:attrName>ppt_y</p:attrName>
                                        </p:attrNameLst>
                                      </p:cBhvr>
                                      <p:tavLst>
                                        <p:tav tm="0">
                                          <p:val>
                                            <p:strVal val="#ppt_y"/>
                                          </p:val>
                                        </p:tav>
                                        <p:tav tm="100000">
                                          <p:val>
                                            <p:strVal val="#ppt_y"/>
                                          </p:val>
                                        </p:tav>
                                      </p:tavLst>
                                    </p:anim>
                                    <p:anim calcmode="lin" valueType="num">
                                      <p:cBhvr>
                                        <p:cTn id="13" dur="300" fill="hold"/>
                                        <p:tgtEl>
                                          <p:spTgt spid="20490"/>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049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0490"/>
                                        </p:tgtEl>
                                      </p:cBhvr>
                                    </p:animEffect>
                                  </p:childTnLst>
                                </p:cTn>
                              </p:par>
                            </p:childTnLst>
                          </p:cTn>
                        </p:par>
                        <p:par>
                          <p:cTn id="16" fill="hold" nodeType="afterGroup">
                            <p:stCondLst>
                              <p:cond delay="1070"/>
                            </p:stCondLst>
                            <p:childTnLst>
                              <p:par>
                                <p:cTn id="17" presetID="22" presetClass="entr" presetSubtype="8" fill="hold" nodeType="after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wipe(left)">
                                      <p:cBhvr>
                                        <p:cTn id="19" dur="500"/>
                                        <p:tgtEl>
                                          <p:spTgt spid="20483"/>
                                        </p:tgtEl>
                                      </p:cBhvr>
                                    </p:animEffect>
                                  </p:childTnLst>
                                </p:cTn>
                              </p:par>
                              <p:par>
                                <p:cTn id="20" presetID="22" presetClass="entr" presetSubtype="8" fill="hold" nodeType="with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wipe(left)">
                                      <p:cBhvr>
                                        <p:cTn id="22" dur="500"/>
                                        <p:tgtEl>
                                          <p:spTgt spid="20484"/>
                                        </p:tgtEl>
                                      </p:cBhvr>
                                    </p:animEffect>
                                  </p:childTnLst>
                                </p:cTn>
                              </p:par>
                              <p:par>
                                <p:cTn id="23" presetID="22" presetClass="entr" presetSubtype="2" fill="hold" nodeType="withEffect">
                                  <p:stCondLst>
                                    <p:cond delay="200"/>
                                  </p:stCondLst>
                                  <p:childTnLst>
                                    <p:set>
                                      <p:cBhvr>
                                        <p:cTn id="24" dur="1" fill="hold">
                                          <p:stCondLst>
                                            <p:cond delay="0"/>
                                          </p:stCondLst>
                                        </p:cTn>
                                        <p:tgtEl>
                                          <p:spTgt spid="20485"/>
                                        </p:tgtEl>
                                        <p:attrNameLst>
                                          <p:attrName>style.visibility</p:attrName>
                                        </p:attrNameLst>
                                      </p:cBhvr>
                                      <p:to>
                                        <p:strVal val="visible"/>
                                      </p:to>
                                    </p:set>
                                    <p:animEffect transition="in" filter="wipe(right)">
                                      <p:cBhvr>
                                        <p:cTn id="25" dur="500"/>
                                        <p:tgtEl>
                                          <p:spTgt spid="20485"/>
                                        </p:tgtEl>
                                      </p:cBhvr>
                                    </p:animEffect>
                                  </p:childTnLst>
                                </p:cTn>
                              </p:par>
                            </p:childTnLst>
                          </p:cTn>
                        </p:par>
                        <p:par>
                          <p:cTn id="26" fill="hold" nodeType="afterGroup">
                            <p:stCondLst>
                              <p:cond delay="1770"/>
                            </p:stCondLst>
                            <p:childTnLst>
                              <p:par>
                                <p:cTn id="27" presetID="22" presetClass="entr" presetSubtype="8" fill="hold" grpId="0" nodeType="afterEffect">
                                  <p:stCondLst>
                                    <p:cond delay="0"/>
                                  </p:stCondLst>
                                  <p:childTnLst>
                                    <p:set>
                                      <p:cBhvr>
                                        <p:cTn id="28" dur="1" fill="hold">
                                          <p:stCondLst>
                                            <p:cond delay="0"/>
                                          </p:stCondLst>
                                        </p:cTn>
                                        <p:tgtEl>
                                          <p:spTgt spid="20482"/>
                                        </p:tgtEl>
                                        <p:attrNameLst>
                                          <p:attrName>style.visibility</p:attrName>
                                        </p:attrNameLst>
                                      </p:cBhvr>
                                      <p:to>
                                        <p:strVal val="visible"/>
                                      </p:to>
                                    </p:set>
                                    <p:animEffect transition="in" filter="wipe(left)">
                                      <p:cBhvr>
                                        <p:cTn id="29" dur="500"/>
                                        <p:tgtEl>
                                          <p:spTgt spid="20482"/>
                                        </p:tgtEl>
                                      </p:cBhvr>
                                    </p:animEffect>
                                  </p:childTnLst>
                                </p:cTn>
                              </p:par>
                            </p:childTnLst>
                          </p:cTn>
                        </p:par>
                        <p:par>
                          <p:cTn id="30" fill="hold" nodeType="afterGroup">
                            <p:stCondLst>
                              <p:cond delay="2270"/>
                            </p:stCondLst>
                            <p:childTnLst>
                              <p:par>
                                <p:cTn id="31" presetID="22" presetClass="entr" presetSubtype="1" fill="hold" grpId="0" nodeType="afterEffect">
                                  <p:stCondLst>
                                    <p:cond delay="0"/>
                                  </p:stCondLst>
                                  <p:childTnLst>
                                    <p:set>
                                      <p:cBhvr>
                                        <p:cTn id="32" dur="1" fill="hold">
                                          <p:stCondLst>
                                            <p:cond delay="0"/>
                                          </p:stCondLst>
                                        </p:cTn>
                                        <p:tgtEl>
                                          <p:spTgt spid="20486"/>
                                        </p:tgtEl>
                                        <p:attrNameLst>
                                          <p:attrName>style.visibility</p:attrName>
                                        </p:attrNameLst>
                                      </p:cBhvr>
                                      <p:to>
                                        <p:strVal val="visible"/>
                                      </p:to>
                                    </p:set>
                                    <p:animEffect transition="in" filter="wipe(up)">
                                      <p:cBhvr>
                                        <p:cTn id="33" dur="500"/>
                                        <p:tgtEl>
                                          <p:spTgt spid="20486"/>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0487"/>
                                        </p:tgtEl>
                                        <p:attrNameLst>
                                          <p:attrName>style.visibility</p:attrName>
                                        </p:attrNameLst>
                                      </p:cBhvr>
                                      <p:to>
                                        <p:strVal val="visible"/>
                                      </p:to>
                                    </p:set>
                                    <p:animEffect transition="in" filter="wipe(up)">
                                      <p:cBhvr>
                                        <p:cTn id="36" dur="500"/>
                                        <p:tgtEl>
                                          <p:spTgt spid="2048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0488"/>
                                        </p:tgtEl>
                                        <p:attrNameLst>
                                          <p:attrName>style.visibility</p:attrName>
                                        </p:attrNameLst>
                                      </p:cBhvr>
                                      <p:to>
                                        <p:strVal val="visible"/>
                                      </p:to>
                                    </p:set>
                                    <p:animEffect transition="in" filter="wipe(up)">
                                      <p:cBhvr>
                                        <p:cTn id="39" dur="500"/>
                                        <p:tgtEl>
                                          <p:spTgt spid="2048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0489"/>
                                        </p:tgtEl>
                                        <p:attrNameLst>
                                          <p:attrName>style.visibility</p:attrName>
                                        </p:attrNameLst>
                                      </p:cBhvr>
                                      <p:to>
                                        <p:strVal val="visible"/>
                                      </p:to>
                                    </p:set>
                                    <p:animEffect transition="in" filter="wipe(up)">
                                      <p:cBhvr>
                                        <p:cTn id="4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6" grpId="0" autoUpdateAnimBg="0"/>
      <p:bldP spid="20487" grpId="0" autoUpdateAnimBg="0"/>
      <p:bldP spid="20488" grpId="0" autoUpdateAnimBg="0"/>
      <p:bldP spid="20489" grpId="0" autoUpdateAnimBg="0"/>
      <p:bldP spid="2049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圆角矩形​​ 34"/>
          <p:cNvSpPr>
            <a:spLocks noChangeArrowheads="1"/>
          </p:cNvSpPr>
          <p:nvPr/>
        </p:nvSpPr>
        <p:spPr bwMode="auto">
          <a:xfrm>
            <a:off x="1192213" y="2098675"/>
            <a:ext cx="4379912" cy="3038475"/>
          </a:xfrm>
          <a:prstGeom prst="roundRect">
            <a:avLst>
              <a:gd name="adj" fmla="val 8588"/>
            </a:avLst>
          </a:prstGeom>
          <a:noFill/>
          <a:ln w="127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Calibri" panose="020F0502020204030204" pitchFamily="34" charset="0"/>
              <a:ea typeface="宋体" panose="02010600030101010101" pitchFamily="2" charset="-122"/>
            </a:endParaRPr>
          </a:p>
        </p:txBody>
      </p:sp>
      <p:sp>
        <p:nvSpPr>
          <p:cNvPr id="21507" name="矩形​​ 30"/>
          <p:cNvSpPr>
            <a:spLocks noChangeArrowheads="1"/>
          </p:cNvSpPr>
          <p:nvPr/>
        </p:nvSpPr>
        <p:spPr bwMode="auto">
          <a:xfrm>
            <a:off x="1912938" y="2611438"/>
            <a:ext cx="308133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点击此处录入标题内容</a:t>
            </a:r>
          </a:p>
        </p:txBody>
      </p:sp>
      <p:sp>
        <p:nvSpPr>
          <p:cNvPr id="21508" name="矩形​​ 31"/>
          <p:cNvSpPr>
            <a:spLocks noChangeArrowheads="1"/>
          </p:cNvSpPr>
          <p:nvPr/>
        </p:nvSpPr>
        <p:spPr bwMode="auto">
          <a:xfrm>
            <a:off x="1912938" y="3217863"/>
            <a:ext cx="308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点击此处录入标题内容</a:t>
            </a:r>
          </a:p>
        </p:txBody>
      </p:sp>
      <p:sp>
        <p:nvSpPr>
          <p:cNvPr id="21509" name="矩形​​ 32"/>
          <p:cNvSpPr>
            <a:spLocks noChangeArrowheads="1"/>
          </p:cNvSpPr>
          <p:nvPr/>
        </p:nvSpPr>
        <p:spPr bwMode="auto">
          <a:xfrm>
            <a:off x="1912938" y="3835400"/>
            <a:ext cx="308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点击此处录入标题内容</a:t>
            </a:r>
          </a:p>
        </p:txBody>
      </p:sp>
      <p:sp>
        <p:nvSpPr>
          <p:cNvPr id="21510" name="矩形​​ 33"/>
          <p:cNvSpPr>
            <a:spLocks noChangeArrowheads="1"/>
          </p:cNvSpPr>
          <p:nvPr/>
        </p:nvSpPr>
        <p:spPr bwMode="auto">
          <a:xfrm>
            <a:off x="1912938" y="4352925"/>
            <a:ext cx="3081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latin typeface="微软雅黑" panose="020B0503020204020204" pitchFamily="34" charset="-122"/>
              </a:rPr>
              <a:t>点击此处录入标题内容</a:t>
            </a:r>
          </a:p>
        </p:txBody>
      </p:sp>
      <p:sp>
        <p:nvSpPr>
          <p:cNvPr id="21511" name="泪滴形 38"/>
          <p:cNvSpPr>
            <a:spLocks/>
          </p:cNvSpPr>
          <p:nvPr/>
        </p:nvSpPr>
        <p:spPr bwMode="auto">
          <a:xfrm>
            <a:off x="6788150" y="3486150"/>
            <a:ext cx="1879600" cy="1881188"/>
          </a:xfrm>
          <a:custGeom>
            <a:avLst/>
            <a:gdLst>
              <a:gd name="T0" fmla="*/ 811127 w 1879944"/>
              <a:gd name="T1" fmla="*/ 455803 h 1880638"/>
              <a:gd name="T2" fmla="*/ 198072 w 1879944"/>
              <a:gd name="T3" fmla="*/ 1069376 h 1880638"/>
              <a:gd name="T4" fmla="*/ 811127 w 1879944"/>
              <a:gd name="T5" fmla="*/ 1682948 h 1880638"/>
              <a:gd name="T6" fmla="*/ 1424181 w 1879944"/>
              <a:gd name="T7" fmla="*/ 1069376 h 1880638"/>
              <a:gd name="T8" fmla="*/ 811127 w 1879944"/>
              <a:gd name="T9" fmla="*/ 455803 h 1880638"/>
              <a:gd name="T10" fmla="*/ 939801 w 1879944"/>
              <a:gd name="T11" fmla="*/ 0 h 1880638"/>
              <a:gd name="T12" fmla="*/ 1879600 w 1879944"/>
              <a:gd name="T13" fmla="*/ 0 h 1880638"/>
              <a:gd name="T14" fmla="*/ 1879600 w 1879944"/>
              <a:gd name="T15" fmla="*/ 940594 h 1880638"/>
              <a:gd name="T16" fmla="*/ 939800 w 1879944"/>
              <a:gd name="T17" fmla="*/ 1881188 h 1880638"/>
              <a:gd name="T18" fmla="*/ 0 w 1879944"/>
              <a:gd name="T19" fmla="*/ 940594 h 1880638"/>
              <a:gd name="T20" fmla="*/ 1 w 1879944"/>
              <a:gd name="T21" fmla="*/ 940594 h 1880638"/>
              <a:gd name="T22" fmla="*/ 939801 w 1879944"/>
              <a:gd name="T23" fmla="*/ 0 h 1880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9944"/>
              <a:gd name="T37" fmla="*/ 0 h 1880638"/>
              <a:gd name="T38" fmla="*/ 1879944 w 1879944"/>
              <a:gd name="T39" fmla="*/ 1880638 h 18806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2" name="泪滴形 36"/>
          <p:cNvSpPr>
            <a:spLocks/>
          </p:cNvSpPr>
          <p:nvPr/>
        </p:nvSpPr>
        <p:spPr bwMode="auto">
          <a:xfrm flipH="1">
            <a:off x="8783638" y="3486150"/>
            <a:ext cx="2146300" cy="2146300"/>
          </a:xfrm>
          <a:custGeom>
            <a:avLst/>
            <a:gdLst>
              <a:gd name="T0" fmla="*/ 875399 w 2146050"/>
              <a:gd name="T1" fmla="*/ 621679 h 2146844"/>
              <a:gd name="T2" fmla="*/ 1524621 w 2146050"/>
              <a:gd name="T3" fmla="*/ 1270901 h 2146844"/>
              <a:gd name="T4" fmla="*/ 875399 w 2146050"/>
              <a:gd name="T5" fmla="*/ 1920122 h 2146844"/>
              <a:gd name="T6" fmla="*/ 226177 w 2146050"/>
              <a:gd name="T7" fmla="*/ 1270901 h 2146844"/>
              <a:gd name="T8" fmla="*/ 875399 w 2146050"/>
              <a:gd name="T9" fmla="*/ 621679 h 2146844"/>
              <a:gd name="T10" fmla="*/ 2146300 w 2146050"/>
              <a:gd name="T11" fmla="*/ 0 h 2146844"/>
              <a:gd name="T12" fmla="*/ 1073150 w 2146050"/>
              <a:gd name="T13" fmla="*/ 0 h 2146844"/>
              <a:gd name="T14" fmla="*/ 0 w 2146050"/>
              <a:gd name="T15" fmla="*/ 1073150 h 2146844"/>
              <a:gd name="T16" fmla="*/ 1073150 w 2146050"/>
              <a:gd name="T17" fmla="*/ 2146300 h 2146844"/>
              <a:gd name="T18" fmla="*/ 2146300 w 2146050"/>
              <a:gd name="T19" fmla="*/ 1073150 h 2146844"/>
              <a:gd name="T20" fmla="*/ 2146300 w 2146050"/>
              <a:gd name="T21" fmla="*/ 0 h 21468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46050"/>
              <a:gd name="T34" fmla="*/ 0 h 2146844"/>
              <a:gd name="T35" fmla="*/ 2146050 w 2146050"/>
              <a:gd name="T36" fmla="*/ 2146844 h 21468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3" name="泪滴形 24"/>
          <p:cNvSpPr>
            <a:spLocks/>
          </p:cNvSpPr>
          <p:nvPr/>
        </p:nvSpPr>
        <p:spPr bwMode="auto">
          <a:xfrm rot="10800000" flipH="1">
            <a:off x="6956425" y="1736725"/>
            <a:ext cx="1681163" cy="1681163"/>
          </a:xfrm>
          <a:custGeom>
            <a:avLst/>
            <a:gdLst>
              <a:gd name="T0" fmla="*/ 679536 w 1680168"/>
              <a:gd name="T1" fmla="*/ 1504404 h 1680168"/>
              <a:gd name="T2" fmla="*/ 176758 w 1680168"/>
              <a:gd name="T3" fmla="*/ 1001627 h 1680168"/>
              <a:gd name="T4" fmla="*/ 679536 w 1680168"/>
              <a:gd name="T5" fmla="*/ 498849 h 1680168"/>
              <a:gd name="T6" fmla="*/ 1182315 w 1680168"/>
              <a:gd name="T7" fmla="*/ 1001627 h 1680168"/>
              <a:gd name="T8" fmla="*/ 679536 w 1680168"/>
              <a:gd name="T9" fmla="*/ 1504404 h 1680168"/>
              <a:gd name="T10" fmla="*/ 840582 w 1680168"/>
              <a:gd name="T11" fmla="*/ 1681163 h 1680168"/>
              <a:gd name="T12" fmla="*/ 1681163 w 1680168"/>
              <a:gd name="T13" fmla="*/ 840582 h 1680168"/>
              <a:gd name="T14" fmla="*/ 1681163 w 1680168"/>
              <a:gd name="T15" fmla="*/ 0 h 1680168"/>
              <a:gd name="T16" fmla="*/ 840582 w 1680168"/>
              <a:gd name="T17" fmla="*/ 0 h 1680168"/>
              <a:gd name="T18" fmla="*/ 0 w 1680168"/>
              <a:gd name="T19" fmla="*/ 840582 h 1680168"/>
              <a:gd name="T20" fmla="*/ 840582 w 1680168"/>
              <a:gd name="T21" fmla="*/ 1681163 h 1680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168"/>
              <a:gd name="T34" fmla="*/ 0 h 1680168"/>
              <a:gd name="T35" fmla="*/ 1680168 w 1680168"/>
              <a:gd name="T36" fmla="*/ 1680168 h 1680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4" name="泪滴形 34"/>
          <p:cNvSpPr>
            <a:spLocks/>
          </p:cNvSpPr>
          <p:nvPr/>
        </p:nvSpPr>
        <p:spPr bwMode="auto">
          <a:xfrm rot="16200000" flipH="1">
            <a:off x="8773319" y="1432719"/>
            <a:ext cx="1946275" cy="1947863"/>
          </a:xfrm>
          <a:custGeom>
            <a:avLst/>
            <a:gdLst>
              <a:gd name="T0" fmla="*/ 205099 w 1947680"/>
              <a:gd name="T1" fmla="*/ 1147468 h 1946960"/>
              <a:gd name="T2" fmla="*/ 799743 w 1947680"/>
              <a:gd name="T3" fmla="*/ 552338 h 1946960"/>
              <a:gd name="T4" fmla="*/ 1394386 w 1947680"/>
              <a:gd name="T5" fmla="*/ 1147468 h 1946960"/>
              <a:gd name="T6" fmla="*/ 799743 w 1947680"/>
              <a:gd name="T7" fmla="*/ 1742598 h 1946960"/>
              <a:gd name="T8" fmla="*/ 205099 w 1947680"/>
              <a:gd name="T9" fmla="*/ 1147468 h 1946960"/>
              <a:gd name="T10" fmla="*/ 0 w 1947680"/>
              <a:gd name="T11" fmla="*/ 973932 h 1946960"/>
              <a:gd name="T12" fmla="*/ 973138 w 1947680"/>
              <a:gd name="T13" fmla="*/ 1947863 h 1946960"/>
              <a:gd name="T14" fmla="*/ 1946275 w 1947680"/>
              <a:gd name="T15" fmla="*/ 973932 h 1946960"/>
              <a:gd name="T16" fmla="*/ 1946275 w 1947680"/>
              <a:gd name="T17" fmla="*/ 0 h 1946960"/>
              <a:gd name="T18" fmla="*/ 973138 w 1947680"/>
              <a:gd name="T19" fmla="*/ 0 h 1946960"/>
              <a:gd name="T20" fmla="*/ 1 w 1947680"/>
              <a:gd name="T21" fmla="*/ 973932 h 1946960"/>
              <a:gd name="T22" fmla="*/ 0 w 1947680"/>
              <a:gd name="T23" fmla="*/ 973932 h 1946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7680"/>
              <a:gd name="T37" fmla="*/ 0 h 1946960"/>
              <a:gd name="T38" fmla="*/ 1947680 w 1947680"/>
              <a:gd name="T39" fmla="*/ 1946960 h 1946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15" name="矩形​​ 44"/>
          <p:cNvSpPr>
            <a:spLocks noChangeArrowheads="1"/>
          </p:cNvSpPr>
          <p:nvPr/>
        </p:nvSpPr>
        <p:spPr bwMode="auto">
          <a:xfrm>
            <a:off x="9418638" y="1881188"/>
            <a:ext cx="9890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000000"/>
                </a:solidFill>
                <a:latin typeface="微软雅黑" panose="020B0503020204020204" pitchFamily="34" charset="-122"/>
              </a:rPr>
              <a:t>点击录</a:t>
            </a:r>
            <a:endParaRPr lang="en-US" sz="1600">
              <a:solidFill>
                <a:srgbClr val="000000"/>
              </a:solidFill>
              <a:latin typeface="微软雅黑" panose="020B0503020204020204" pitchFamily="34" charset="-122"/>
            </a:endParaRPr>
          </a:p>
          <a:p>
            <a:pPr algn="ctr" eaLnBrk="1" hangingPunct="1">
              <a:spcBef>
                <a:spcPct val="0"/>
              </a:spcBef>
              <a:buFontTx/>
              <a:buNone/>
            </a:pPr>
            <a:r>
              <a:rPr lang="zh-CN" altLang="en-US" sz="1600">
                <a:solidFill>
                  <a:srgbClr val="000000"/>
                </a:solidFill>
                <a:latin typeface="微软雅黑" panose="020B0503020204020204" pitchFamily="34" charset="-122"/>
              </a:rPr>
              <a:t>入内容</a:t>
            </a:r>
          </a:p>
        </p:txBody>
      </p:sp>
      <p:sp>
        <p:nvSpPr>
          <p:cNvPr id="21516" name="矩形​​ 45"/>
          <p:cNvSpPr>
            <a:spLocks noChangeArrowheads="1"/>
          </p:cNvSpPr>
          <p:nvPr/>
        </p:nvSpPr>
        <p:spPr bwMode="auto">
          <a:xfrm>
            <a:off x="7132638" y="4198938"/>
            <a:ext cx="9906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000000"/>
                </a:solidFill>
                <a:latin typeface="微软雅黑" panose="020B0503020204020204" pitchFamily="34" charset="-122"/>
              </a:rPr>
              <a:t>点击录</a:t>
            </a:r>
            <a:endParaRPr lang="en-US" sz="1600">
              <a:solidFill>
                <a:srgbClr val="000000"/>
              </a:solidFill>
              <a:latin typeface="微软雅黑" panose="020B0503020204020204" pitchFamily="34" charset="-122"/>
            </a:endParaRPr>
          </a:p>
          <a:p>
            <a:pPr algn="ctr" eaLnBrk="1" hangingPunct="1">
              <a:spcBef>
                <a:spcPct val="0"/>
              </a:spcBef>
              <a:buFontTx/>
              <a:buNone/>
            </a:pPr>
            <a:r>
              <a:rPr lang="zh-CN" altLang="en-US" sz="1600">
                <a:solidFill>
                  <a:srgbClr val="000000"/>
                </a:solidFill>
                <a:latin typeface="微软雅黑" panose="020B0503020204020204" pitchFamily="34" charset="-122"/>
              </a:rPr>
              <a:t>入内容</a:t>
            </a:r>
          </a:p>
        </p:txBody>
      </p:sp>
      <p:sp>
        <p:nvSpPr>
          <p:cNvPr id="21517" name="矩形​​ 46"/>
          <p:cNvSpPr>
            <a:spLocks noChangeArrowheads="1"/>
          </p:cNvSpPr>
          <p:nvPr/>
        </p:nvSpPr>
        <p:spPr bwMode="auto">
          <a:xfrm>
            <a:off x="9526588" y="4418013"/>
            <a:ext cx="98901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000000"/>
                </a:solidFill>
                <a:latin typeface="微软雅黑" panose="020B0503020204020204" pitchFamily="34" charset="-122"/>
              </a:rPr>
              <a:t>点击录</a:t>
            </a:r>
            <a:endParaRPr lang="en-US" sz="1600">
              <a:solidFill>
                <a:srgbClr val="000000"/>
              </a:solidFill>
              <a:latin typeface="微软雅黑" panose="020B0503020204020204" pitchFamily="34" charset="-122"/>
            </a:endParaRPr>
          </a:p>
          <a:p>
            <a:pPr algn="ctr" eaLnBrk="1" hangingPunct="1">
              <a:spcBef>
                <a:spcPct val="0"/>
              </a:spcBef>
              <a:buFontTx/>
              <a:buNone/>
            </a:pPr>
            <a:r>
              <a:rPr lang="zh-CN" altLang="en-US" sz="1600">
                <a:solidFill>
                  <a:srgbClr val="000000"/>
                </a:solidFill>
                <a:latin typeface="微软雅黑" panose="020B0503020204020204" pitchFamily="34" charset="-122"/>
              </a:rPr>
              <a:t>入内容</a:t>
            </a:r>
          </a:p>
        </p:txBody>
      </p:sp>
      <p:sp>
        <p:nvSpPr>
          <p:cNvPr id="21518" name="矩形​​ 43"/>
          <p:cNvSpPr>
            <a:spLocks noChangeArrowheads="1"/>
          </p:cNvSpPr>
          <p:nvPr/>
        </p:nvSpPr>
        <p:spPr bwMode="auto">
          <a:xfrm>
            <a:off x="7180263" y="2136775"/>
            <a:ext cx="895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400">
                <a:solidFill>
                  <a:srgbClr val="000000"/>
                </a:solidFill>
                <a:latin typeface="微软雅黑" panose="020B0503020204020204" pitchFamily="34" charset="-122"/>
              </a:rPr>
              <a:t>点击录</a:t>
            </a:r>
            <a:endParaRPr lang="en-US" sz="1400">
              <a:solidFill>
                <a:srgbClr val="000000"/>
              </a:solidFill>
              <a:latin typeface="微软雅黑" panose="020B0503020204020204" pitchFamily="34" charset="-122"/>
            </a:endParaRPr>
          </a:p>
          <a:p>
            <a:pPr algn="ctr" eaLnBrk="1" hangingPunct="1">
              <a:spcBef>
                <a:spcPct val="0"/>
              </a:spcBef>
              <a:buFontTx/>
              <a:buNone/>
            </a:pPr>
            <a:r>
              <a:rPr lang="zh-CN" altLang="en-US" sz="1400">
                <a:solidFill>
                  <a:srgbClr val="000000"/>
                </a:solidFill>
                <a:latin typeface="微软雅黑" panose="020B0503020204020204" pitchFamily="34" charset="-122"/>
              </a:rPr>
              <a:t>入内容</a:t>
            </a:r>
          </a:p>
        </p:txBody>
      </p:sp>
      <p:sp>
        <p:nvSpPr>
          <p:cNvPr id="21519" name="泪滴形 24"/>
          <p:cNvSpPr>
            <a:spLocks/>
          </p:cNvSpPr>
          <p:nvPr/>
        </p:nvSpPr>
        <p:spPr bwMode="auto">
          <a:xfrm rot="10800000" flipH="1">
            <a:off x="1531938" y="2544763"/>
            <a:ext cx="381000" cy="381000"/>
          </a:xfrm>
          <a:custGeom>
            <a:avLst/>
            <a:gdLst>
              <a:gd name="T0" fmla="*/ 154002 w 1680168"/>
              <a:gd name="T1" fmla="*/ 340941 h 1680168"/>
              <a:gd name="T2" fmla="*/ 40058 w 1680168"/>
              <a:gd name="T3" fmla="*/ 226998 h 1680168"/>
              <a:gd name="T4" fmla="*/ 154002 w 1680168"/>
              <a:gd name="T5" fmla="*/ 113054 h 1680168"/>
              <a:gd name="T6" fmla="*/ 267947 w 1680168"/>
              <a:gd name="T7" fmla="*/ 226998 h 1680168"/>
              <a:gd name="T8" fmla="*/ 154002 w 1680168"/>
              <a:gd name="T9" fmla="*/ 340941 h 1680168"/>
              <a:gd name="T10" fmla="*/ 190500 w 1680168"/>
              <a:gd name="T11" fmla="*/ 381000 h 1680168"/>
              <a:gd name="T12" fmla="*/ 381000 w 1680168"/>
              <a:gd name="T13" fmla="*/ 190500 h 1680168"/>
              <a:gd name="T14" fmla="*/ 381000 w 1680168"/>
              <a:gd name="T15" fmla="*/ 0 h 1680168"/>
              <a:gd name="T16" fmla="*/ 190500 w 1680168"/>
              <a:gd name="T17" fmla="*/ 0 h 1680168"/>
              <a:gd name="T18" fmla="*/ 0 w 1680168"/>
              <a:gd name="T19" fmla="*/ 190500 h 1680168"/>
              <a:gd name="T20" fmla="*/ 190500 w 1680168"/>
              <a:gd name="T21" fmla="*/ 381000 h 1680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0168"/>
              <a:gd name="T34" fmla="*/ 0 h 1680168"/>
              <a:gd name="T35" fmla="*/ 1680168 w 1680168"/>
              <a:gd name="T36" fmla="*/ 1680168 h 1680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0" name="泪滴形 34"/>
          <p:cNvSpPr>
            <a:spLocks/>
          </p:cNvSpPr>
          <p:nvPr/>
        </p:nvSpPr>
        <p:spPr bwMode="auto">
          <a:xfrm rot="16200000" flipH="1">
            <a:off x="1531938" y="3217863"/>
            <a:ext cx="347662" cy="347662"/>
          </a:xfrm>
          <a:custGeom>
            <a:avLst/>
            <a:gdLst>
              <a:gd name="T0" fmla="*/ 36637 w 1947680"/>
              <a:gd name="T1" fmla="*/ 204804 h 1946960"/>
              <a:gd name="T2" fmla="*/ 142858 w 1947680"/>
              <a:gd name="T3" fmla="*/ 98583 h 1946960"/>
              <a:gd name="T4" fmla="*/ 249078 w 1947680"/>
              <a:gd name="T5" fmla="*/ 204804 h 1946960"/>
              <a:gd name="T6" fmla="*/ 142858 w 1947680"/>
              <a:gd name="T7" fmla="*/ 311025 h 1946960"/>
              <a:gd name="T8" fmla="*/ 36637 w 1947680"/>
              <a:gd name="T9" fmla="*/ 204804 h 1946960"/>
              <a:gd name="T10" fmla="*/ 0 w 1947680"/>
              <a:gd name="T11" fmla="*/ 173831 h 1946960"/>
              <a:gd name="T12" fmla="*/ 173831 w 1947680"/>
              <a:gd name="T13" fmla="*/ 347662 h 1946960"/>
              <a:gd name="T14" fmla="*/ 347662 w 1947680"/>
              <a:gd name="T15" fmla="*/ 173831 h 1946960"/>
              <a:gd name="T16" fmla="*/ 347662 w 1947680"/>
              <a:gd name="T17" fmla="*/ 0 h 1946960"/>
              <a:gd name="T18" fmla="*/ 173831 w 1947680"/>
              <a:gd name="T19" fmla="*/ 0 h 1946960"/>
              <a:gd name="T20" fmla="*/ 0 w 1947680"/>
              <a:gd name="T21" fmla="*/ 173831 h 1946960"/>
              <a:gd name="T22" fmla="*/ 0 w 1947680"/>
              <a:gd name="T23" fmla="*/ 173831 h 1946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7680"/>
              <a:gd name="T37" fmla="*/ 0 h 1946960"/>
              <a:gd name="T38" fmla="*/ 1947680 w 1947680"/>
              <a:gd name="T39" fmla="*/ 1946960 h 1946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1" name="泪滴形 38"/>
          <p:cNvSpPr>
            <a:spLocks/>
          </p:cNvSpPr>
          <p:nvPr/>
        </p:nvSpPr>
        <p:spPr bwMode="auto">
          <a:xfrm>
            <a:off x="1531938" y="3846513"/>
            <a:ext cx="358775" cy="357187"/>
          </a:xfrm>
          <a:custGeom>
            <a:avLst/>
            <a:gdLst>
              <a:gd name="T0" fmla="*/ 154827 w 1879944"/>
              <a:gd name="T1" fmla="*/ 86545 h 1880638"/>
              <a:gd name="T2" fmla="*/ 37808 w 1879944"/>
              <a:gd name="T3" fmla="*/ 203046 h 1880638"/>
              <a:gd name="T4" fmla="*/ 154827 w 1879944"/>
              <a:gd name="T5" fmla="*/ 319547 h 1880638"/>
              <a:gd name="T6" fmla="*/ 271845 w 1879944"/>
              <a:gd name="T7" fmla="*/ 203046 h 1880638"/>
              <a:gd name="T8" fmla="*/ 154827 w 1879944"/>
              <a:gd name="T9" fmla="*/ 86545 h 1880638"/>
              <a:gd name="T10" fmla="*/ 179388 w 1879944"/>
              <a:gd name="T11" fmla="*/ 0 h 1880638"/>
              <a:gd name="T12" fmla="*/ 358775 w 1879944"/>
              <a:gd name="T13" fmla="*/ 0 h 1880638"/>
              <a:gd name="T14" fmla="*/ 358775 w 1879944"/>
              <a:gd name="T15" fmla="*/ 178594 h 1880638"/>
              <a:gd name="T16" fmla="*/ 179388 w 1879944"/>
              <a:gd name="T17" fmla="*/ 357187 h 1880638"/>
              <a:gd name="T18" fmla="*/ 0 w 1879944"/>
              <a:gd name="T19" fmla="*/ 178594 h 1880638"/>
              <a:gd name="T20" fmla="*/ 0 w 1879944"/>
              <a:gd name="T21" fmla="*/ 178594 h 1880638"/>
              <a:gd name="T22" fmla="*/ 179388 w 1879944"/>
              <a:gd name="T23" fmla="*/ 0 h 18806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79944"/>
              <a:gd name="T37" fmla="*/ 0 h 1880638"/>
              <a:gd name="T38" fmla="*/ 1879944 w 1879944"/>
              <a:gd name="T39" fmla="*/ 1880638 h 18806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2" name="泪滴形 36"/>
          <p:cNvSpPr>
            <a:spLocks/>
          </p:cNvSpPr>
          <p:nvPr/>
        </p:nvSpPr>
        <p:spPr bwMode="auto">
          <a:xfrm flipH="1">
            <a:off x="1531938" y="4391025"/>
            <a:ext cx="352425" cy="352425"/>
          </a:xfrm>
          <a:custGeom>
            <a:avLst/>
            <a:gdLst>
              <a:gd name="T0" fmla="*/ 143742 w 2146050"/>
              <a:gd name="T1" fmla="*/ 102080 h 2146844"/>
              <a:gd name="T2" fmla="*/ 250345 w 2146050"/>
              <a:gd name="T3" fmla="*/ 208683 h 2146844"/>
              <a:gd name="T4" fmla="*/ 143742 w 2146050"/>
              <a:gd name="T5" fmla="*/ 315286 h 2146844"/>
              <a:gd name="T6" fmla="*/ 37139 w 2146050"/>
              <a:gd name="T7" fmla="*/ 208683 h 2146844"/>
              <a:gd name="T8" fmla="*/ 143742 w 2146050"/>
              <a:gd name="T9" fmla="*/ 102080 h 2146844"/>
              <a:gd name="T10" fmla="*/ 352425 w 2146050"/>
              <a:gd name="T11" fmla="*/ 0 h 2146844"/>
              <a:gd name="T12" fmla="*/ 176213 w 2146050"/>
              <a:gd name="T13" fmla="*/ 0 h 2146844"/>
              <a:gd name="T14" fmla="*/ 0 w 2146050"/>
              <a:gd name="T15" fmla="*/ 176213 h 2146844"/>
              <a:gd name="T16" fmla="*/ 176213 w 2146050"/>
              <a:gd name="T17" fmla="*/ 352425 h 2146844"/>
              <a:gd name="T18" fmla="*/ 352425 w 2146050"/>
              <a:gd name="T19" fmla="*/ 176213 h 2146844"/>
              <a:gd name="T20" fmla="*/ 352425 w 2146050"/>
              <a:gd name="T21" fmla="*/ 0 h 21468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46050"/>
              <a:gd name="T34" fmla="*/ 0 h 2146844"/>
              <a:gd name="T35" fmla="*/ 2146050 w 2146050"/>
              <a:gd name="T36" fmla="*/ 2146844 h 21468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523" name="TextBox 26"/>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2.1</a:t>
            </a:r>
            <a:r>
              <a:rPr lang="zh-CN" altLang="en-US" sz="2200">
                <a:latin typeface="微软雅黑" panose="020B0503020204020204" pitchFamily="34" charset="-122"/>
              </a:rPr>
              <a:t>请输入您的标题</a:t>
            </a:r>
          </a:p>
        </p:txBody>
      </p:sp>
      <p:grpSp>
        <p:nvGrpSpPr>
          <p:cNvPr id="2" name="Group 20"/>
          <p:cNvGrpSpPr>
            <a:grpSpLocks/>
          </p:cNvGrpSpPr>
          <p:nvPr/>
        </p:nvGrpSpPr>
        <p:grpSpPr bwMode="auto">
          <a:xfrm>
            <a:off x="300038" y="142875"/>
            <a:ext cx="11236325" cy="525463"/>
            <a:chOff x="0" y="0"/>
            <a:chExt cx="11236203" cy="525463"/>
          </a:xfrm>
        </p:grpSpPr>
        <p:grpSp>
          <p:nvGrpSpPr>
            <p:cNvPr id="21525" name="Group 21"/>
            <p:cNvGrpSpPr>
              <a:grpSpLocks/>
            </p:cNvGrpSpPr>
            <p:nvPr/>
          </p:nvGrpSpPr>
          <p:grpSpPr bwMode="auto">
            <a:xfrm flipH="1" flipV="1">
              <a:off x="0" y="0"/>
              <a:ext cx="584200" cy="525463"/>
              <a:chOff x="0" y="0"/>
              <a:chExt cx="584200" cy="525463"/>
            </a:xfrm>
          </p:grpSpPr>
          <p:sp>
            <p:nvSpPr>
              <p:cNvPr id="21527"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1528"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1526" name="直接连接符 2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308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1523"/>
                                        </p:tgtEl>
                                        <p:attrNameLst>
                                          <p:attrName>style.visibility</p:attrName>
                                        </p:attrNameLst>
                                      </p:cBhvr>
                                      <p:to>
                                        <p:strVal val="visible"/>
                                      </p:to>
                                    </p:set>
                                    <p:anim calcmode="lin" valueType="num">
                                      <p:cBhvr>
                                        <p:cTn id="11" dur="300" fill="hold"/>
                                        <p:tgtEl>
                                          <p:spTgt spid="2152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1523"/>
                                        </p:tgtEl>
                                        <p:attrNameLst>
                                          <p:attrName>ppt_y</p:attrName>
                                        </p:attrNameLst>
                                      </p:cBhvr>
                                      <p:tavLst>
                                        <p:tav tm="0">
                                          <p:val>
                                            <p:strVal val="#ppt_y"/>
                                          </p:val>
                                        </p:tav>
                                        <p:tav tm="100000">
                                          <p:val>
                                            <p:strVal val="#ppt_y"/>
                                          </p:val>
                                        </p:tav>
                                      </p:tavLst>
                                    </p:anim>
                                    <p:anim calcmode="lin" valueType="num">
                                      <p:cBhvr>
                                        <p:cTn id="13" dur="300" fill="hold"/>
                                        <p:tgtEl>
                                          <p:spTgt spid="2152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152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1523"/>
                                        </p:tgtEl>
                                      </p:cBhvr>
                                    </p:animEffect>
                                  </p:childTnLst>
                                </p:cTn>
                              </p:par>
                            </p:childTnLst>
                          </p:cTn>
                        </p:par>
                        <p:par>
                          <p:cTn id="16" fill="hold" nodeType="afterGroup">
                            <p:stCondLst>
                              <p:cond delay="1070"/>
                            </p:stCondLst>
                            <p:childTnLst>
                              <p:par>
                                <p:cTn id="17" presetID="31" presetClass="entr" presetSubtype="0" fill="hold" grpId="0" nodeType="afterEffect">
                                  <p:stCondLst>
                                    <p:cond delay="0"/>
                                  </p:stCondLst>
                                  <p:childTnLst>
                                    <p:set>
                                      <p:cBhvr>
                                        <p:cTn id="18" dur="1" fill="hold">
                                          <p:stCondLst>
                                            <p:cond delay="0"/>
                                          </p:stCondLst>
                                        </p:cTn>
                                        <p:tgtEl>
                                          <p:spTgt spid="21511"/>
                                        </p:tgtEl>
                                        <p:attrNameLst>
                                          <p:attrName>style.visibility</p:attrName>
                                        </p:attrNameLst>
                                      </p:cBhvr>
                                      <p:to>
                                        <p:strVal val="visible"/>
                                      </p:to>
                                    </p:set>
                                    <p:anim calcmode="lin" valueType="num">
                                      <p:cBhvr>
                                        <p:cTn id="19" dur="500" fill="hold"/>
                                        <p:tgtEl>
                                          <p:spTgt spid="21511"/>
                                        </p:tgtEl>
                                        <p:attrNameLst>
                                          <p:attrName>ppt_w</p:attrName>
                                        </p:attrNameLst>
                                      </p:cBhvr>
                                      <p:tavLst>
                                        <p:tav tm="0">
                                          <p:val>
                                            <p:fltVal val="0"/>
                                          </p:val>
                                        </p:tav>
                                        <p:tav tm="100000">
                                          <p:val>
                                            <p:strVal val="#ppt_w"/>
                                          </p:val>
                                        </p:tav>
                                      </p:tavLst>
                                    </p:anim>
                                    <p:anim calcmode="lin" valueType="num">
                                      <p:cBhvr>
                                        <p:cTn id="20" dur="500" fill="hold"/>
                                        <p:tgtEl>
                                          <p:spTgt spid="21511"/>
                                        </p:tgtEl>
                                        <p:attrNameLst>
                                          <p:attrName>ppt_h</p:attrName>
                                        </p:attrNameLst>
                                      </p:cBhvr>
                                      <p:tavLst>
                                        <p:tav tm="0">
                                          <p:val>
                                            <p:fltVal val="0"/>
                                          </p:val>
                                        </p:tav>
                                        <p:tav tm="100000">
                                          <p:val>
                                            <p:strVal val="#ppt_h"/>
                                          </p:val>
                                        </p:tav>
                                      </p:tavLst>
                                    </p:anim>
                                    <p:anim calcmode="lin" valueType="num">
                                      <p:cBhvr>
                                        <p:cTn id="21" dur="500" fill="hold"/>
                                        <p:tgtEl>
                                          <p:spTgt spid="21511"/>
                                        </p:tgtEl>
                                        <p:attrNameLst>
                                          <p:attrName>style.rotation</p:attrName>
                                        </p:attrNameLst>
                                      </p:cBhvr>
                                      <p:tavLst>
                                        <p:tav tm="0">
                                          <p:val>
                                            <p:fltVal val="90"/>
                                          </p:val>
                                        </p:tav>
                                        <p:tav tm="100000">
                                          <p:val>
                                            <p:fltVal val="0"/>
                                          </p:val>
                                        </p:tav>
                                      </p:tavLst>
                                    </p:anim>
                                    <p:animEffect transition="in" filter="fade">
                                      <p:cBhvr>
                                        <p:cTn id="22" dur="500"/>
                                        <p:tgtEl>
                                          <p:spTgt spid="215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512"/>
                                        </p:tgtEl>
                                        <p:attrNameLst>
                                          <p:attrName>style.visibility</p:attrName>
                                        </p:attrNameLst>
                                      </p:cBhvr>
                                      <p:to>
                                        <p:strVal val="visible"/>
                                      </p:to>
                                    </p:set>
                                    <p:anim calcmode="lin" valueType="num">
                                      <p:cBhvr>
                                        <p:cTn id="25" dur="500" fill="hold"/>
                                        <p:tgtEl>
                                          <p:spTgt spid="21512"/>
                                        </p:tgtEl>
                                        <p:attrNameLst>
                                          <p:attrName>ppt_w</p:attrName>
                                        </p:attrNameLst>
                                      </p:cBhvr>
                                      <p:tavLst>
                                        <p:tav tm="0">
                                          <p:val>
                                            <p:fltVal val="0"/>
                                          </p:val>
                                        </p:tav>
                                        <p:tav tm="100000">
                                          <p:val>
                                            <p:strVal val="#ppt_w"/>
                                          </p:val>
                                        </p:tav>
                                      </p:tavLst>
                                    </p:anim>
                                    <p:anim calcmode="lin" valueType="num">
                                      <p:cBhvr>
                                        <p:cTn id="26" dur="500" fill="hold"/>
                                        <p:tgtEl>
                                          <p:spTgt spid="21512"/>
                                        </p:tgtEl>
                                        <p:attrNameLst>
                                          <p:attrName>ppt_h</p:attrName>
                                        </p:attrNameLst>
                                      </p:cBhvr>
                                      <p:tavLst>
                                        <p:tav tm="0">
                                          <p:val>
                                            <p:fltVal val="0"/>
                                          </p:val>
                                        </p:tav>
                                        <p:tav tm="100000">
                                          <p:val>
                                            <p:strVal val="#ppt_h"/>
                                          </p:val>
                                        </p:tav>
                                      </p:tavLst>
                                    </p:anim>
                                    <p:anim calcmode="lin" valueType="num">
                                      <p:cBhvr>
                                        <p:cTn id="27" dur="500" fill="hold"/>
                                        <p:tgtEl>
                                          <p:spTgt spid="21512"/>
                                        </p:tgtEl>
                                        <p:attrNameLst>
                                          <p:attrName>style.rotation</p:attrName>
                                        </p:attrNameLst>
                                      </p:cBhvr>
                                      <p:tavLst>
                                        <p:tav tm="0">
                                          <p:val>
                                            <p:fltVal val="90"/>
                                          </p:val>
                                        </p:tav>
                                        <p:tav tm="100000">
                                          <p:val>
                                            <p:fltVal val="0"/>
                                          </p:val>
                                        </p:tav>
                                      </p:tavLst>
                                    </p:anim>
                                    <p:animEffect transition="in" filter="fade">
                                      <p:cBhvr>
                                        <p:cTn id="28" dur="500"/>
                                        <p:tgtEl>
                                          <p:spTgt spid="215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1513"/>
                                        </p:tgtEl>
                                        <p:attrNameLst>
                                          <p:attrName>style.visibility</p:attrName>
                                        </p:attrNameLst>
                                      </p:cBhvr>
                                      <p:to>
                                        <p:strVal val="visible"/>
                                      </p:to>
                                    </p:set>
                                    <p:anim calcmode="lin" valueType="num">
                                      <p:cBhvr>
                                        <p:cTn id="31" dur="500" fill="hold"/>
                                        <p:tgtEl>
                                          <p:spTgt spid="21513"/>
                                        </p:tgtEl>
                                        <p:attrNameLst>
                                          <p:attrName>ppt_w</p:attrName>
                                        </p:attrNameLst>
                                      </p:cBhvr>
                                      <p:tavLst>
                                        <p:tav tm="0">
                                          <p:val>
                                            <p:fltVal val="0"/>
                                          </p:val>
                                        </p:tav>
                                        <p:tav tm="100000">
                                          <p:val>
                                            <p:strVal val="#ppt_w"/>
                                          </p:val>
                                        </p:tav>
                                      </p:tavLst>
                                    </p:anim>
                                    <p:anim calcmode="lin" valueType="num">
                                      <p:cBhvr>
                                        <p:cTn id="32" dur="500" fill="hold"/>
                                        <p:tgtEl>
                                          <p:spTgt spid="21513"/>
                                        </p:tgtEl>
                                        <p:attrNameLst>
                                          <p:attrName>ppt_h</p:attrName>
                                        </p:attrNameLst>
                                      </p:cBhvr>
                                      <p:tavLst>
                                        <p:tav tm="0">
                                          <p:val>
                                            <p:fltVal val="0"/>
                                          </p:val>
                                        </p:tav>
                                        <p:tav tm="100000">
                                          <p:val>
                                            <p:strVal val="#ppt_h"/>
                                          </p:val>
                                        </p:tav>
                                      </p:tavLst>
                                    </p:anim>
                                    <p:anim calcmode="lin" valueType="num">
                                      <p:cBhvr>
                                        <p:cTn id="33" dur="500" fill="hold"/>
                                        <p:tgtEl>
                                          <p:spTgt spid="21513"/>
                                        </p:tgtEl>
                                        <p:attrNameLst>
                                          <p:attrName>style.rotation</p:attrName>
                                        </p:attrNameLst>
                                      </p:cBhvr>
                                      <p:tavLst>
                                        <p:tav tm="0">
                                          <p:val>
                                            <p:fltVal val="90"/>
                                          </p:val>
                                        </p:tav>
                                        <p:tav tm="100000">
                                          <p:val>
                                            <p:fltVal val="0"/>
                                          </p:val>
                                        </p:tav>
                                      </p:tavLst>
                                    </p:anim>
                                    <p:animEffect transition="in" filter="fade">
                                      <p:cBhvr>
                                        <p:cTn id="34" dur="500"/>
                                        <p:tgtEl>
                                          <p:spTgt spid="215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514"/>
                                        </p:tgtEl>
                                        <p:attrNameLst>
                                          <p:attrName>style.visibility</p:attrName>
                                        </p:attrNameLst>
                                      </p:cBhvr>
                                      <p:to>
                                        <p:strVal val="visible"/>
                                      </p:to>
                                    </p:set>
                                    <p:anim calcmode="lin" valueType="num">
                                      <p:cBhvr>
                                        <p:cTn id="37" dur="500" fill="hold"/>
                                        <p:tgtEl>
                                          <p:spTgt spid="21514"/>
                                        </p:tgtEl>
                                        <p:attrNameLst>
                                          <p:attrName>ppt_w</p:attrName>
                                        </p:attrNameLst>
                                      </p:cBhvr>
                                      <p:tavLst>
                                        <p:tav tm="0">
                                          <p:val>
                                            <p:fltVal val="0"/>
                                          </p:val>
                                        </p:tav>
                                        <p:tav tm="100000">
                                          <p:val>
                                            <p:strVal val="#ppt_w"/>
                                          </p:val>
                                        </p:tav>
                                      </p:tavLst>
                                    </p:anim>
                                    <p:anim calcmode="lin" valueType="num">
                                      <p:cBhvr>
                                        <p:cTn id="38" dur="500" fill="hold"/>
                                        <p:tgtEl>
                                          <p:spTgt spid="21514"/>
                                        </p:tgtEl>
                                        <p:attrNameLst>
                                          <p:attrName>ppt_h</p:attrName>
                                        </p:attrNameLst>
                                      </p:cBhvr>
                                      <p:tavLst>
                                        <p:tav tm="0">
                                          <p:val>
                                            <p:fltVal val="0"/>
                                          </p:val>
                                        </p:tav>
                                        <p:tav tm="100000">
                                          <p:val>
                                            <p:strVal val="#ppt_h"/>
                                          </p:val>
                                        </p:tav>
                                      </p:tavLst>
                                    </p:anim>
                                    <p:anim calcmode="lin" valueType="num">
                                      <p:cBhvr>
                                        <p:cTn id="39" dur="500" fill="hold"/>
                                        <p:tgtEl>
                                          <p:spTgt spid="21514"/>
                                        </p:tgtEl>
                                        <p:attrNameLst>
                                          <p:attrName>style.rotation</p:attrName>
                                        </p:attrNameLst>
                                      </p:cBhvr>
                                      <p:tavLst>
                                        <p:tav tm="0">
                                          <p:val>
                                            <p:fltVal val="90"/>
                                          </p:val>
                                        </p:tav>
                                        <p:tav tm="100000">
                                          <p:val>
                                            <p:fltVal val="0"/>
                                          </p:val>
                                        </p:tav>
                                      </p:tavLst>
                                    </p:anim>
                                    <p:animEffect transition="in" filter="fade">
                                      <p:cBhvr>
                                        <p:cTn id="40" dur="500"/>
                                        <p:tgtEl>
                                          <p:spTgt spid="2151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1515"/>
                                        </p:tgtEl>
                                        <p:attrNameLst>
                                          <p:attrName>style.visibility</p:attrName>
                                        </p:attrNameLst>
                                      </p:cBhvr>
                                      <p:to>
                                        <p:strVal val="visible"/>
                                      </p:to>
                                    </p:set>
                                    <p:anim calcmode="lin" valueType="num">
                                      <p:cBhvr>
                                        <p:cTn id="43" dur="500" fill="hold"/>
                                        <p:tgtEl>
                                          <p:spTgt spid="21515"/>
                                        </p:tgtEl>
                                        <p:attrNameLst>
                                          <p:attrName>ppt_w</p:attrName>
                                        </p:attrNameLst>
                                      </p:cBhvr>
                                      <p:tavLst>
                                        <p:tav tm="0">
                                          <p:val>
                                            <p:fltVal val="0"/>
                                          </p:val>
                                        </p:tav>
                                        <p:tav tm="100000">
                                          <p:val>
                                            <p:strVal val="#ppt_w"/>
                                          </p:val>
                                        </p:tav>
                                      </p:tavLst>
                                    </p:anim>
                                    <p:anim calcmode="lin" valueType="num">
                                      <p:cBhvr>
                                        <p:cTn id="44" dur="500" fill="hold"/>
                                        <p:tgtEl>
                                          <p:spTgt spid="21515"/>
                                        </p:tgtEl>
                                        <p:attrNameLst>
                                          <p:attrName>ppt_h</p:attrName>
                                        </p:attrNameLst>
                                      </p:cBhvr>
                                      <p:tavLst>
                                        <p:tav tm="0">
                                          <p:val>
                                            <p:fltVal val="0"/>
                                          </p:val>
                                        </p:tav>
                                        <p:tav tm="100000">
                                          <p:val>
                                            <p:strVal val="#ppt_h"/>
                                          </p:val>
                                        </p:tav>
                                      </p:tavLst>
                                    </p:anim>
                                    <p:anim calcmode="lin" valueType="num">
                                      <p:cBhvr>
                                        <p:cTn id="45" dur="500" fill="hold"/>
                                        <p:tgtEl>
                                          <p:spTgt spid="21515"/>
                                        </p:tgtEl>
                                        <p:attrNameLst>
                                          <p:attrName>style.rotation</p:attrName>
                                        </p:attrNameLst>
                                      </p:cBhvr>
                                      <p:tavLst>
                                        <p:tav tm="0">
                                          <p:val>
                                            <p:fltVal val="90"/>
                                          </p:val>
                                        </p:tav>
                                        <p:tav tm="100000">
                                          <p:val>
                                            <p:fltVal val="0"/>
                                          </p:val>
                                        </p:tav>
                                      </p:tavLst>
                                    </p:anim>
                                    <p:animEffect transition="in" filter="fade">
                                      <p:cBhvr>
                                        <p:cTn id="46" dur="500"/>
                                        <p:tgtEl>
                                          <p:spTgt spid="215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1516"/>
                                        </p:tgtEl>
                                        <p:attrNameLst>
                                          <p:attrName>style.visibility</p:attrName>
                                        </p:attrNameLst>
                                      </p:cBhvr>
                                      <p:to>
                                        <p:strVal val="visible"/>
                                      </p:to>
                                    </p:set>
                                    <p:anim calcmode="lin" valueType="num">
                                      <p:cBhvr>
                                        <p:cTn id="49" dur="500" fill="hold"/>
                                        <p:tgtEl>
                                          <p:spTgt spid="21516"/>
                                        </p:tgtEl>
                                        <p:attrNameLst>
                                          <p:attrName>ppt_w</p:attrName>
                                        </p:attrNameLst>
                                      </p:cBhvr>
                                      <p:tavLst>
                                        <p:tav tm="0">
                                          <p:val>
                                            <p:fltVal val="0"/>
                                          </p:val>
                                        </p:tav>
                                        <p:tav tm="100000">
                                          <p:val>
                                            <p:strVal val="#ppt_w"/>
                                          </p:val>
                                        </p:tav>
                                      </p:tavLst>
                                    </p:anim>
                                    <p:anim calcmode="lin" valueType="num">
                                      <p:cBhvr>
                                        <p:cTn id="50" dur="500" fill="hold"/>
                                        <p:tgtEl>
                                          <p:spTgt spid="21516"/>
                                        </p:tgtEl>
                                        <p:attrNameLst>
                                          <p:attrName>ppt_h</p:attrName>
                                        </p:attrNameLst>
                                      </p:cBhvr>
                                      <p:tavLst>
                                        <p:tav tm="0">
                                          <p:val>
                                            <p:fltVal val="0"/>
                                          </p:val>
                                        </p:tav>
                                        <p:tav tm="100000">
                                          <p:val>
                                            <p:strVal val="#ppt_h"/>
                                          </p:val>
                                        </p:tav>
                                      </p:tavLst>
                                    </p:anim>
                                    <p:anim calcmode="lin" valueType="num">
                                      <p:cBhvr>
                                        <p:cTn id="51" dur="500" fill="hold"/>
                                        <p:tgtEl>
                                          <p:spTgt spid="21516"/>
                                        </p:tgtEl>
                                        <p:attrNameLst>
                                          <p:attrName>style.rotation</p:attrName>
                                        </p:attrNameLst>
                                      </p:cBhvr>
                                      <p:tavLst>
                                        <p:tav tm="0">
                                          <p:val>
                                            <p:fltVal val="90"/>
                                          </p:val>
                                        </p:tav>
                                        <p:tav tm="100000">
                                          <p:val>
                                            <p:fltVal val="0"/>
                                          </p:val>
                                        </p:tav>
                                      </p:tavLst>
                                    </p:anim>
                                    <p:animEffect transition="in" filter="fade">
                                      <p:cBhvr>
                                        <p:cTn id="52" dur="500"/>
                                        <p:tgtEl>
                                          <p:spTgt spid="21516"/>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1517"/>
                                        </p:tgtEl>
                                        <p:attrNameLst>
                                          <p:attrName>style.visibility</p:attrName>
                                        </p:attrNameLst>
                                      </p:cBhvr>
                                      <p:to>
                                        <p:strVal val="visible"/>
                                      </p:to>
                                    </p:set>
                                    <p:anim calcmode="lin" valueType="num">
                                      <p:cBhvr>
                                        <p:cTn id="55" dur="500" fill="hold"/>
                                        <p:tgtEl>
                                          <p:spTgt spid="21517"/>
                                        </p:tgtEl>
                                        <p:attrNameLst>
                                          <p:attrName>ppt_w</p:attrName>
                                        </p:attrNameLst>
                                      </p:cBhvr>
                                      <p:tavLst>
                                        <p:tav tm="0">
                                          <p:val>
                                            <p:fltVal val="0"/>
                                          </p:val>
                                        </p:tav>
                                        <p:tav tm="100000">
                                          <p:val>
                                            <p:strVal val="#ppt_w"/>
                                          </p:val>
                                        </p:tav>
                                      </p:tavLst>
                                    </p:anim>
                                    <p:anim calcmode="lin" valueType="num">
                                      <p:cBhvr>
                                        <p:cTn id="56" dur="500" fill="hold"/>
                                        <p:tgtEl>
                                          <p:spTgt spid="21517"/>
                                        </p:tgtEl>
                                        <p:attrNameLst>
                                          <p:attrName>ppt_h</p:attrName>
                                        </p:attrNameLst>
                                      </p:cBhvr>
                                      <p:tavLst>
                                        <p:tav tm="0">
                                          <p:val>
                                            <p:fltVal val="0"/>
                                          </p:val>
                                        </p:tav>
                                        <p:tav tm="100000">
                                          <p:val>
                                            <p:strVal val="#ppt_h"/>
                                          </p:val>
                                        </p:tav>
                                      </p:tavLst>
                                    </p:anim>
                                    <p:anim calcmode="lin" valueType="num">
                                      <p:cBhvr>
                                        <p:cTn id="57" dur="500" fill="hold"/>
                                        <p:tgtEl>
                                          <p:spTgt spid="21517"/>
                                        </p:tgtEl>
                                        <p:attrNameLst>
                                          <p:attrName>style.rotation</p:attrName>
                                        </p:attrNameLst>
                                      </p:cBhvr>
                                      <p:tavLst>
                                        <p:tav tm="0">
                                          <p:val>
                                            <p:fltVal val="90"/>
                                          </p:val>
                                        </p:tav>
                                        <p:tav tm="100000">
                                          <p:val>
                                            <p:fltVal val="0"/>
                                          </p:val>
                                        </p:tav>
                                      </p:tavLst>
                                    </p:anim>
                                    <p:animEffect transition="in" filter="fade">
                                      <p:cBhvr>
                                        <p:cTn id="58" dur="500"/>
                                        <p:tgtEl>
                                          <p:spTgt spid="21517"/>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1518"/>
                                        </p:tgtEl>
                                        <p:attrNameLst>
                                          <p:attrName>style.visibility</p:attrName>
                                        </p:attrNameLst>
                                      </p:cBhvr>
                                      <p:to>
                                        <p:strVal val="visible"/>
                                      </p:to>
                                    </p:set>
                                    <p:anim calcmode="lin" valueType="num">
                                      <p:cBhvr>
                                        <p:cTn id="61" dur="500" fill="hold"/>
                                        <p:tgtEl>
                                          <p:spTgt spid="21518"/>
                                        </p:tgtEl>
                                        <p:attrNameLst>
                                          <p:attrName>ppt_w</p:attrName>
                                        </p:attrNameLst>
                                      </p:cBhvr>
                                      <p:tavLst>
                                        <p:tav tm="0">
                                          <p:val>
                                            <p:fltVal val="0"/>
                                          </p:val>
                                        </p:tav>
                                        <p:tav tm="100000">
                                          <p:val>
                                            <p:strVal val="#ppt_w"/>
                                          </p:val>
                                        </p:tav>
                                      </p:tavLst>
                                    </p:anim>
                                    <p:anim calcmode="lin" valueType="num">
                                      <p:cBhvr>
                                        <p:cTn id="62" dur="500" fill="hold"/>
                                        <p:tgtEl>
                                          <p:spTgt spid="21518"/>
                                        </p:tgtEl>
                                        <p:attrNameLst>
                                          <p:attrName>ppt_h</p:attrName>
                                        </p:attrNameLst>
                                      </p:cBhvr>
                                      <p:tavLst>
                                        <p:tav tm="0">
                                          <p:val>
                                            <p:fltVal val="0"/>
                                          </p:val>
                                        </p:tav>
                                        <p:tav tm="100000">
                                          <p:val>
                                            <p:strVal val="#ppt_h"/>
                                          </p:val>
                                        </p:tav>
                                      </p:tavLst>
                                    </p:anim>
                                    <p:anim calcmode="lin" valueType="num">
                                      <p:cBhvr>
                                        <p:cTn id="63" dur="500" fill="hold"/>
                                        <p:tgtEl>
                                          <p:spTgt spid="21518"/>
                                        </p:tgtEl>
                                        <p:attrNameLst>
                                          <p:attrName>style.rotation</p:attrName>
                                        </p:attrNameLst>
                                      </p:cBhvr>
                                      <p:tavLst>
                                        <p:tav tm="0">
                                          <p:val>
                                            <p:fltVal val="90"/>
                                          </p:val>
                                        </p:tav>
                                        <p:tav tm="100000">
                                          <p:val>
                                            <p:fltVal val="0"/>
                                          </p:val>
                                        </p:tav>
                                      </p:tavLst>
                                    </p:anim>
                                    <p:animEffect transition="in" filter="fade">
                                      <p:cBhvr>
                                        <p:cTn id="64" dur="500"/>
                                        <p:tgtEl>
                                          <p:spTgt spid="21518"/>
                                        </p:tgtEl>
                                      </p:cBhvr>
                                    </p:animEffect>
                                  </p:childTnLst>
                                </p:cTn>
                              </p:par>
                            </p:childTnLst>
                          </p:cTn>
                        </p:par>
                        <p:par>
                          <p:cTn id="65" fill="hold" nodeType="afterGroup">
                            <p:stCondLst>
                              <p:cond delay="1570"/>
                            </p:stCondLst>
                            <p:childTnLst>
                              <p:par>
                                <p:cTn id="66" presetID="20" presetClass="entr" presetSubtype="0" fill="hold" grpId="0" nodeType="afterEffect">
                                  <p:stCondLst>
                                    <p:cond delay="0"/>
                                  </p:stCondLst>
                                  <p:childTnLst>
                                    <p:set>
                                      <p:cBhvr>
                                        <p:cTn id="67" dur="1" fill="hold">
                                          <p:stCondLst>
                                            <p:cond delay="0"/>
                                          </p:stCondLst>
                                        </p:cTn>
                                        <p:tgtEl>
                                          <p:spTgt spid="21506"/>
                                        </p:tgtEl>
                                        <p:attrNameLst>
                                          <p:attrName>style.visibility</p:attrName>
                                        </p:attrNameLst>
                                      </p:cBhvr>
                                      <p:to>
                                        <p:strVal val="visible"/>
                                      </p:to>
                                    </p:set>
                                    <p:animEffect transition="in" filter="wedge">
                                      <p:cBhvr>
                                        <p:cTn id="68" dur="1000"/>
                                        <p:tgtEl>
                                          <p:spTgt spid="21506"/>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21507"/>
                                        </p:tgtEl>
                                        <p:attrNameLst>
                                          <p:attrName>style.visibility</p:attrName>
                                        </p:attrNameLst>
                                      </p:cBhvr>
                                      <p:to>
                                        <p:strVal val="visible"/>
                                      </p:to>
                                    </p:set>
                                    <p:animEffect transition="in" filter="blinds(horizontal)">
                                      <p:cBhvr>
                                        <p:cTn id="71" dur="500"/>
                                        <p:tgtEl>
                                          <p:spTgt spid="2150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21508"/>
                                        </p:tgtEl>
                                        <p:attrNameLst>
                                          <p:attrName>style.visibility</p:attrName>
                                        </p:attrNameLst>
                                      </p:cBhvr>
                                      <p:to>
                                        <p:strVal val="visible"/>
                                      </p:to>
                                    </p:set>
                                    <p:animEffect transition="in" filter="blinds(horizontal)">
                                      <p:cBhvr>
                                        <p:cTn id="74" dur="500"/>
                                        <p:tgtEl>
                                          <p:spTgt spid="21508"/>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21509"/>
                                        </p:tgtEl>
                                        <p:attrNameLst>
                                          <p:attrName>style.visibility</p:attrName>
                                        </p:attrNameLst>
                                      </p:cBhvr>
                                      <p:to>
                                        <p:strVal val="visible"/>
                                      </p:to>
                                    </p:set>
                                    <p:animEffect transition="in" filter="blinds(horizontal)">
                                      <p:cBhvr>
                                        <p:cTn id="77" dur="500"/>
                                        <p:tgtEl>
                                          <p:spTgt spid="2150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21510"/>
                                        </p:tgtEl>
                                        <p:attrNameLst>
                                          <p:attrName>style.visibility</p:attrName>
                                        </p:attrNameLst>
                                      </p:cBhvr>
                                      <p:to>
                                        <p:strVal val="visible"/>
                                      </p:to>
                                    </p:set>
                                    <p:animEffect transition="in" filter="blinds(horizontal)">
                                      <p:cBhvr>
                                        <p:cTn id="80" dur="500"/>
                                        <p:tgtEl>
                                          <p:spTgt spid="2151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21519"/>
                                        </p:tgtEl>
                                        <p:attrNameLst>
                                          <p:attrName>style.visibility</p:attrName>
                                        </p:attrNameLst>
                                      </p:cBhvr>
                                      <p:to>
                                        <p:strVal val="visible"/>
                                      </p:to>
                                    </p:set>
                                    <p:anim calcmode="lin" valueType="num">
                                      <p:cBhvr>
                                        <p:cTn id="83" dur="500" fill="hold"/>
                                        <p:tgtEl>
                                          <p:spTgt spid="21519"/>
                                        </p:tgtEl>
                                        <p:attrNameLst>
                                          <p:attrName>ppt_w</p:attrName>
                                        </p:attrNameLst>
                                      </p:cBhvr>
                                      <p:tavLst>
                                        <p:tav tm="0">
                                          <p:val>
                                            <p:fltVal val="0"/>
                                          </p:val>
                                        </p:tav>
                                        <p:tav tm="100000">
                                          <p:val>
                                            <p:strVal val="#ppt_w"/>
                                          </p:val>
                                        </p:tav>
                                      </p:tavLst>
                                    </p:anim>
                                    <p:anim calcmode="lin" valueType="num">
                                      <p:cBhvr>
                                        <p:cTn id="84" dur="500" fill="hold"/>
                                        <p:tgtEl>
                                          <p:spTgt spid="21519"/>
                                        </p:tgtEl>
                                        <p:attrNameLst>
                                          <p:attrName>ppt_h</p:attrName>
                                        </p:attrNameLst>
                                      </p:cBhvr>
                                      <p:tavLst>
                                        <p:tav tm="0">
                                          <p:val>
                                            <p:fltVal val="0"/>
                                          </p:val>
                                        </p:tav>
                                        <p:tav tm="100000">
                                          <p:val>
                                            <p:strVal val="#ppt_h"/>
                                          </p:val>
                                        </p:tav>
                                      </p:tavLst>
                                    </p:anim>
                                    <p:anim calcmode="lin" valueType="num">
                                      <p:cBhvr>
                                        <p:cTn id="85" dur="500" fill="hold"/>
                                        <p:tgtEl>
                                          <p:spTgt spid="21519"/>
                                        </p:tgtEl>
                                        <p:attrNameLst>
                                          <p:attrName>style.rotation</p:attrName>
                                        </p:attrNameLst>
                                      </p:cBhvr>
                                      <p:tavLst>
                                        <p:tav tm="0">
                                          <p:val>
                                            <p:fltVal val="90"/>
                                          </p:val>
                                        </p:tav>
                                        <p:tav tm="100000">
                                          <p:val>
                                            <p:fltVal val="0"/>
                                          </p:val>
                                        </p:tav>
                                      </p:tavLst>
                                    </p:anim>
                                    <p:animEffect transition="in" filter="fade">
                                      <p:cBhvr>
                                        <p:cTn id="86" dur="500"/>
                                        <p:tgtEl>
                                          <p:spTgt spid="21519"/>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1520"/>
                                        </p:tgtEl>
                                        <p:attrNameLst>
                                          <p:attrName>style.visibility</p:attrName>
                                        </p:attrNameLst>
                                      </p:cBhvr>
                                      <p:to>
                                        <p:strVal val="visible"/>
                                      </p:to>
                                    </p:set>
                                    <p:anim calcmode="lin" valueType="num">
                                      <p:cBhvr>
                                        <p:cTn id="89" dur="500" fill="hold"/>
                                        <p:tgtEl>
                                          <p:spTgt spid="21520"/>
                                        </p:tgtEl>
                                        <p:attrNameLst>
                                          <p:attrName>ppt_w</p:attrName>
                                        </p:attrNameLst>
                                      </p:cBhvr>
                                      <p:tavLst>
                                        <p:tav tm="0">
                                          <p:val>
                                            <p:fltVal val="0"/>
                                          </p:val>
                                        </p:tav>
                                        <p:tav tm="100000">
                                          <p:val>
                                            <p:strVal val="#ppt_w"/>
                                          </p:val>
                                        </p:tav>
                                      </p:tavLst>
                                    </p:anim>
                                    <p:anim calcmode="lin" valueType="num">
                                      <p:cBhvr>
                                        <p:cTn id="90" dur="500" fill="hold"/>
                                        <p:tgtEl>
                                          <p:spTgt spid="21520"/>
                                        </p:tgtEl>
                                        <p:attrNameLst>
                                          <p:attrName>ppt_h</p:attrName>
                                        </p:attrNameLst>
                                      </p:cBhvr>
                                      <p:tavLst>
                                        <p:tav tm="0">
                                          <p:val>
                                            <p:fltVal val="0"/>
                                          </p:val>
                                        </p:tav>
                                        <p:tav tm="100000">
                                          <p:val>
                                            <p:strVal val="#ppt_h"/>
                                          </p:val>
                                        </p:tav>
                                      </p:tavLst>
                                    </p:anim>
                                    <p:anim calcmode="lin" valueType="num">
                                      <p:cBhvr>
                                        <p:cTn id="91" dur="500" fill="hold"/>
                                        <p:tgtEl>
                                          <p:spTgt spid="21520"/>
                                        </p:tgtEl>
                                        <p:attrNameLst>
                                          <p:attrName>style.rotation</p:attrName>
                                        </p:attrNameLst>
                                      </p:cBhvr>
                                      <p:tavLst>
                                        <p:tav tm="0">
                                          <p:val>
                                            <p:fltVal val="90"/>
                                          </p:val>
                                        </p:tav>
                                        <p:tav tm="100000">
                                          <p:val>
                                            <p:fltVal val="0"/>
                                          </p:val>
                                        </p:tav>
                                      </p:tavLst>
                                    </p:anim>
                                    <p:animEffect transition="in" filter="fade">
                                      <p:cBhvr>
                                        <p:cTn id="92" dur="500"/>
                                        <p:tgtEl>
                                          <p:spTgt spid="21520"/>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21521"/>
                                        </p:tgtEl>
                                        <p:attrNameLst>
                                          <p:attrName>style.visibility</p:attrName>
                                        </p:attrNameLst>
                                      </p:cBhvr>
                                      <p:to>
                                        <p:strVal val="visible"/>
                                      </p:to>
                                    </p:set>
                                    <p:anim calcmode="lin" valueType="num">
                                      <p:cBhvr>
                                        <p:cTn id="95" dur="500" fill="hold"/>
                                        <p:tgtEl>
                                          <p:spTgt spid="21521"/>
                                        </p:tgtEl>
                                        <p:attrNameLst>
                                          <p:attrName>ppt_w</p:attrName>
                                        </p:attrNameLst>
                                      </p:cBhvr>
                                      <p:tavLst>
                                        <p:tav tm="0">
                                          <p:val>
                                            <p:fltVal val="0"/>
                                          </p:val>
                                        </p:tav>
                                        <p:tav tm="100000">
                                          <p:val>
                                            <p:strVal val="#ppt_w"/>
                                          </p:val>
                                        </p:tav>
                                      </p:tavLst>
                                    </p:anim>
                                    <p:anim calcmode="lin" valueType="num">
                                      <p:cBhvr>
                                        <p:cTn id="96" dur="500" fill="hold"/>
                                        <p:tgtEl>
                                          <p:spTgt spid="21521"/>
                                        </p:tgtEl>
                                        <p:attrNameLst>
                                          <p:attrName>ppt_h</p:attrName>
                                        </p:attrNameLst>
                                      </p:cBhvr>
                                      <p:tavLst>
                                        <p:tav tm="0">
                                          <p:val>
                                            <p:fltVal val="0"/>
                                          </p:val>
                                        </p:tav>
                                        <p:tav tm="100000">
                                          <p:val>
                                            <p:strVal val="#ppt_h"/>
                                          </p:val>
                                        </p:tav>
                                      </p:tavLst>
                                    </p:anim>
                                    <p:anim calcmode="lin" valueType="num">
                                      <p:cBhvr>
                                        <p:cTn id="97" dur="500" fill="hold"/>
                                        <p:tgtEl>
                                          <p:spTgt spid="21521"/>
                                        </p:tgtEl>
                                        <p:attrNameLst>
                                          <p:attrName>style.rotation</p:attrName>
                                        </p:attrNameLst>
                                      </p:cBhvr>
                                      <p:tavLst>
                                        <p:tav tm="0">
                                          <p:val>
                                            <p:fltVal val="90"/>
                                          </p:val>
                                        </p:tav>
                                        <p:tav tm="100000">
                                          <p:val>
                                            <p:fltVal val="0"/>
                                          </p:val>
                                        </p:tav>
                                      </p:tavLst>
                                    </p:anim>
                                    <p:animEffect transition="in" filter="fade">
                                      <p:cBhvr>
                                        <p:cTn id="98" dur="500"/>
                                        <p:tgtEl>
                                          <p:spTgt spid="21521"/>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21522"/>
                                        </p:tgtEl>
                                        <p:attrNameLst>
                                          <p:attrName>style.visibility</p:attrName>
                                        </p:attrNameLst>
                                      </p:cBhvr>
                                      <p:to>
                                        <p:strVal val="visible"/>
                                      </p:to>
                                    </p:set>
                                    <p:anim calcmode="lin" valueType="num">
                                      <p:cBhvr>
                                        <p:cTn id="101" dur="500" fill="hold"/>
                                        <p:tgtEl>
                                          <p:spTgt spid="21522"/>
                                        </p:tgtEl>
                                        <p:attrNameLst>
                                          <p:attrName>ppt_w</p:attrName>
                                        </p:attrNameLst>
                                      </p:cBhvr>
                                      <p:tavLst>
                                        <p:tav tm="0">
                                          <p:val>
                                            <p:fltVal val="0"/>
                                          </p:val>
                                        </p:tav>
                                        <p:tav tm="100000">
                                          <p:val>
                                            <p:strVal val="#ppt_w"/>
                                          </p:val>
                                        </p:tav>
                                      </p:tavLst>
                                    </p:anim>
                                    <p:anim calcmode="lin" valueType="num">
                                      <p:cBhvr>
                                        <p:cTn id="102" dur="500" fill="hold"/>
                                        <p:tgtEl>
                                          <p:spTgt spid="21522"/>
                                        </p:tgtEl>
                                        <p:attrNameLst>
                                          <p:attrName>ppt_h</p:attrName>
                                        </p:attrNameLst>
                                      </p:cBhvr>
                                      <p:tavLst>
                                        <p:tav tm="0">
                                          <p:val>
                                            <p:fltVal val="0"/>
                                          </p:val>
                                        </p:tav>
                                        <p:tav tm="100000">
                                          <p:val>
                                            <p:strVal val="#ppt_h"/>
                                          </p:val>
                                        </p:tav>
                                      </p:tavLst>
                                    </p:anim>
                                    <p:anim calcmode="lin" valueType="num">
                                      <p:cBhvr>
                                        <p:cTn id="103" dur="500" fill="hold"/>
                                        <p:tgtEl>
                                          <p:spTgt spid="21522"/>
                                        </p:tgtEl>
                                        <p:attrNameLst>
                                          <p:attrName>style.rotation</p:attrName>
                                        </p:attrNameLst>
                                      </p:cBhvr>
                                      <p:tavLst>
                                        <p:tav tm="0">
                                          <p:val>
                                            <p:fltVal val="90"/>
                                          </p:val>
                                        </p:tav>
                                        <p:tav tm="100000">
                                          <p:val>
                                            <p:fltVal val="0"/>
                                          </p:val>
                                        </p:tav>
                                      </p:tavLst>
                                    </p:anim>
                                    <p:animEffect transition="in" filter="fade">
                                      <p:cBhvr>
                                        <p:cTn id="104" dur="500"/>
                                        <p:tgtEl>
                                          <p:spTgt spid="2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autoUpdateAnimBg="0"/>
      <p:bldP spid="21507" grpId="0" autoUpdateAnimBg="0"/>
      <p:bldP spid="21508" grpId="0" autoUpdateAnimBg="0"/>
      <p:bldP spid="21509" grpId="0" autoUpdateAnimBg="0"/>
      <p:bldP spid="21510" grpId="0" autoUpdateAnimBg="0"/>
      <p:bldP spid="21511" grpId="0" animBg="1"/>
      <p:bldP spid="21512" grpId="0" animBg="1"/>
      <p:bldP spid="21513" grpId="0" animBg="1"/>
      <p:bldP spid="21514" grpId="0" animBg="1"/>
      <p:bldP spid="21515" grpId="0" autoUpdateAnimBg="0"/>
      <p:bldP spid="21516" grpId="0" autoUpdateAnimBg="0"/>
      <p:bldP spid="21517" grpId="0" autoUpdateAnimBg="0"/>
      <p:bldP spid="21518" grpId="0" autoUpdateAnimBg="0"/>
      <p:bldP spid="21519" grpId="0" animBg="1"/>
      <p:bldP spid="21520" grpId="0" animBg="1"/>
      <p:bldP spid="21521" grpId="0" animBg="1"/>
      <p:bldP spid="21522" grpId="0" animBg="1"/>
      <p:bldP spid="2152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6"/>
          <p:cNvSpPr>
            <a:spLocks/>
          </p:cNvSpPr>
          <p:nvPr/>
        </p:nvSpPr>
        <p:spPr bwMode="auto">
          <a:xfrm>
            <a:off x="7427913" y="5453063"/>
            <a:ext cx="217487" cy="522287"/>
          </a:xfrm>
          <a:custGeom>
            <a:avLst/>
            <a:gdLst>
              <a:gd name="T0" fmla="*/ 105054 w 501"/>
              <a:gd name="T1" fmla="*/ 522287 h 1207"/>
              <a:gd name="T2" fmla="*/ 65116 w 501"/>
              <a:gd name="T3" fmla="*/ 460409 h 1207"/>
              <a:gd name="T4" fmla="*/ 40372 w 501"/>
              <a:gd name="T5" fmla="*/ 452620 h 1207"/>
              <a:gd name="T6" fmla="*/ 6077 w 501"/>
              <a:gd name="T7" fmla="*/ 391174 h 1207"/>
              <a:gd name="T8" fmla="*/ 4775 w 501"/>
              <a:gd name="T9" fmla="*/ 361317 h 1207"/>
              <a:gd name="T10" fmla="*/ 16496 w 501"/>
              <a:gd name="T11" fmla="*/ 286457 h 1207"/>
              <a:gd name="T12" fmla="*/ 47318 w 501"/>
              <a:gd name="T13" fmla="*/ 187798 h 1207"/>
              <a:gd name="T14" fmla="*/ 56000 w 501"/>
              <a:gd name="T15" fmla="*/ 141498 h 1207"/>
              <a:gd name="T16" fmla="*/ 117643 w 501"/>
              <a:gd name="T17" fmla="*/ 35483 h 1207"/>
              <a:gd name="T18" fmla="*/ 159317 w 501"/>
              <a:gd name="T19" fmla="*/ 865 h 1207"/>
              <a:gd name="T20" fmla="*/ 205332 w 501"/>
              <a:gd name="T21" fmla="*/ 865 h 1207"/>
              <a:gd name="T22" fmla="*/ 213146 w 501"/>
              <a:gd name="T23" fmla="*/ 58849 h 1207"/>
              <a:gd name="T24" fmla="*/ 198386 w 501"/>
              <a:gd name="T25" fmla="*/ 234099 h 1207"/>
              <a:gd name="T26" fmla="*/ 140650 w 501"/>
              <a:gd name="T27" fmla="*/ 363048 h 1207"/>
              <a:gd name="T28" fmla="*/ 130666 w 501"/>
              <a:gd name="T29" fmla="*/ 388578 h 1207"/>
              <a:gd name="T30" fmla="*/ 116340 w 501"/>
              <a:gd name="T31" fmla="*/ 512767 h 1207"/>
              <a:gd name="T32" fmla="*/ 105054 w 501"/>
              <a:gd name="T33" fmla="*/ 522287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1"/>
              <a:gd name="T52" fmla="*/ 0 h 1207"/>
              <a:gd name="T53" fmla="*/ 501 w 501"/>
              <a:gd name="T54" fmla="*/ 1207 h 1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C4261D"/>
          </a:solidFill>
          <a:ln w="8">
            <a:solidFill>
              <a:srgbClr val="FFFFFF"/>
            </a:solidFill>
            <a:round/>
            <a:headEnd/>
            <a:tailEnd/>
          </a:ln>
        </p:spPr>
        <p:txBody>
          <a:bodyPr/>
          <a:lstStyle/>
          <a:p>
            <a:endParaRPr lang="zh-CN" altLang="en-US"/>
          </a:p>
        </p:txBody>
      </p:sp>
      <p:sp>
        <p:nvSpPr>
          <p:cNvPr id="22531" name="Freeform 7"/>
          <p:cNvSpPr>
            <a:spLocks/>
          </p:cNvSpPr>
          <p:nvPr/>
        </p:nvSpPr>
        <p:spPr bwMode="auto">
          <a:xfrm>
            <a:off x="5838825" y="6286500"/>
            <a:ext cx="336550" cy="268288"/>
          </a:xfrm>
          <a:custGeom>
            <a:avLst/>
            <a:gdLst>
              <a:gd name="T0" fmla="*/ 120134 w 776"/>
              <a:gd name="T1" fmla="*/ 268288 h 619"/>
              <a:gd name="T2" fmla="*/ 42502 w 776"/>
              <a:gd name="T3" fmla="*/ 239249 h 619"/>
              <a:gd name="T4" fmla="*/ 14312 w 776"/>
              <a:gd name="T5" fmla="*/ 146063 h 619"/>
              <a:gd name="T6" fmla="*/ 54646 w 776"/>
              <a:gd name="T7" fmla="*/ 98820 h 619"/>
              <a:gd name="T8" fmla="*/ 69825 w 776"/>
              <a:gd name="T9" fmla="*/ 86684 h 619"/>
              <a:gd name="T10" fmla="*/ 72861 w 776"/>
              <a:gd name="T11" fmla="*/ 36841 h 619"/>
              <a:gd name="T12" fmla="*/ 78499 w 776"/>
              <a:gd name="T13" fmla="*/ 35541 h 619"/>
              <a:gd name="T14" fmla="*/ 125773 w 776"/>
              <a:gd name="T15" fmla="*/ 41175 h 619"/>
              <a:gd name="T16" fmla="*/ 192128 w 776"/>
              <a:gd name="T17" fmla="*/ 4334 h 619"/>
              <a:gd name="T18" fmla="*/ 301854 w 776"/>
              <a:gd name="T19" fmla="*/ 0 h 619"/>
              <a:gd name="T20" fmla="*/ 336116 w 776"/>
              <a:gd name="T21" fmla="*/ 49410 h 619"/>
              <a:gd name="T22" fmla="*/ 299686 w 776"/>
              <a:gd name="T23" fmla="*/ 100987 h 619"/>
              <a:gd name="T24" fmla="*/ 261954 w 776"/>
              <a:gd name="T25" fmla="*/ 189405 h 619"/>
              <a:gd name="T26" fmla="*/ 143554 w 776"/>
              <a:gd name="T27" fmla="*/ 263087 h 619"/>
              <a:gd name="T28" fmla="*/ 120134 w 776"/>
              <a:gd name="T29" fmla="*/ 268288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6"/>
              <a:gd name="T46" fmla="*/ 0 h 619"/>
              <a:gd name="T47" fmla="*/ 776 w 776"/>
              <a:gd name="T48" fmla="*/ 619 h 6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C4261D"/>
          </a:solidFill>
          <a:ln w="8">
            <a:solidFill>
              <a:srgbClr val="FFFFFF"/>
            </a:solidFill>
            <a:round/>
            <a:headEnd/>
            <a:tailEnd/>
          </a:ln>
        </p:spPr>
        <p:txBody>
          <a:bodyPr/>
          <a:lstStyle/>
          <a:p>
            <a:endParaRPr lang="zh-CN" altLang="en-US"/>
          </a:p>
        </p:txBody>
      </p:sp>
      <p:sp>
        <p:nvSpPr>
          <p:cNvPr id="22532" name="Freeform 8"/>
          <p:cNvSpPr>
            <a:spLocks/>
          </p:cNvSpPr>
          <p:nvPr/>
        </p:nvSpPr>
        <p:spPr bwMode="auto">
          <a:xfrm>
            <a:off x="4344988" y="4805363"/>
            <a:ext cx="1158875" cy="1277937"/>
          </a:xfrm>
          <a:custGeom>
            <a:avLst/>
            <a:gdLst>
              <a:gd name="T0" fmla="*/ 465627 w 2678"/>
              <a:gd name="T1" fmla="*/ 1231215 h 2954"/>
              <a:gd name="T2" fmla="*/ 447019 w 2678"/>
              <a:gd name="T3" fmla="*/ 1145558 h 2954"/>
              <a:gd name="T4" fmla="*/ 338835 w 2678"/>
              <a:gd name="T5" fmla="*/ 1177138 h 2954"/>
              <a:gd name="T6" fmla="*/ 224592 w 2678"/>
              <a:gd name="T7" fmla="*/ 1088885 h 2954"/>
              <a:gd name="T8" fmla="*/ 210311 w 2678"/>
              <a:gd name="T9" fmla="*/ 934443 h 2954"/>
              <a:gd name="T10" fmla="*/ 147131 w 2678"/>
              <a:gd name="T11" fmla="*/ 841864 h 2954"/>
              <a:gd name="T12" fmla="*/ 74431 w 2678"/>
              <a:gd name="T13" fmla="*/ 760965 h 2954"/>
              <a:gd name="T14" fmla="*/ 865 w 2678"/>
              <a:gd name="T15" fmla="*/ 786057 h 2954"/>
              <a:gd name="T16" fmla="*/ 19906 w 2678"/>
              <a:gd name="T17" fmla="*/ 622097 h 2954"/>
              <a:gd name="T18" fmla="*/ 142371 w 2678"/>
              <a:gd name="T19" fmla="*/ 511780 h 2954"/>
              <a:gd name="T20" fmla="*/ 159248 w 2678"/>
              <a:gd name="T21" fmla="*/ 430017 h 2954"/>
              <a:gd name="T22" fmla="*/ 168768 w 2678"/>
              <a:gd name="T23" fmla="*/ 253078 h 2954"/>
              <a:gd name="T24" fmla="*/ 113810 w 2678"/>
              <a:gd name="T25" fmla="*/ 159634 h 2954"/>
              <a:gd name="T26" fmla="*/ 158815 w 2678"/>
              <a:gd name="T27" fmla="*/ 29418 h 2954"/>
              <a:gd name="T28" fmla="*/ 244065 w 2678"/>
              <a:gd name="T29" fmla="*/ 136273 h 2954"/>
              <a:gd name="T30" fmla="*/ 289935 w 2678"/>
              <a:gd name="T31" fmla="*/ 74842 h 2954"/>
              <a:gd name="T32" fmla="*/ 335373 w 2678"/>
              <a:gd name="T33" fmla="*/ 134110 h 2954"/>
              <a:gd name="T34" fmla="*/ 438365 w 2678"/>
              <a:gd name="T35" fmla="*/ 218902 h 2954"/>
              <a:gd name="T36" fmla="*/ 533134 w 2678"/>
              <a:gd name="T37" fmla="*/ 377238 h 2954"/>
              <a:gd name="T38" fmla="*/ 514527 w 2678"/>
              <a:gd name="T39" fmla="*/ 457704 h 2954"/>
              <a:gd name="T40" fmla="*/ 621846 w 2678"/>
              <a:gd name="T41" fmla="*/ 536872 h 2954"/>
              <a:gd name="T42" fmla="*/ 754697 w 2678"/>
              <a:gd name="T43" fmla="*/ 493178 h 2954"/>
              <a:gd name="T44" fmla="*/ 734791 w 2678"/>
              <a:gd name="T45" fmla="*/ 379401 h 2954"/>
              <a:gd name="T46" fmla="*/ 817011 w 2678"/>
              <a:gd name="T47" fmla="*/ 268220 h 2954"/>
              <a:gd name="T48" fmla="*/ 791480 w 2678"/>
              <a:gd name="T49" fmla="*/ 183860 h 2954"/>
              <a:gd name="T50" fmla="*/ 810520 w 2678"/>
              <a:gd name="T51" fmla="*/ 170449 h 2954"/>
              <a:gd name="T52" fmla="*/ 915676 w 2678"/>
              <a:gd name="T53" fmla="*/ 198569 h 2954"/>
              <a:gd name="T54" fmla="*/ 998329 w 2678"/>
              <a:gd name="T55" fmla="*/ 237504 h 2954"/>
              <a:gd name="T56" fmla="*/ 1049825 w 2678"/>
              <a:gd name="T57" fmla="*/ 220200 h 2954"/>
              <a:gd name="T58" fmla="*/ 992270 w 2678"/>
              <a:gd name="T59" fmla="*/ 314942 h 2954"/>
              <a:gd name="T60" fmla="*/ 845572 w 2678"/>
              <a:gd name="T61" fmla="*/ 322729 h 2954"/>
              <a:gd name="T62" fmla="*/ 836917 w 2678"/>
              <a:gd name="T63" fmla="*/ 406223 h 2954"/>
              <a:gd name="T64" fmla="*/ 944236 w 2678"/>
              <a:gd name="T65" fmla="*/ 478469 h 2954"/>
              <a:gd name="T66" fmla="*/ 965441 w 2678"/>
              <a:gd name="T67" fmla="*/ 631614 h 2954"/>
              <a:gd name="T68" fmla="*/ 959382 w 2678"/>
              <a:gd name="T69" fmla="*/ 756206 h 2954"/>
              <a:gd name="T70" fmla="*/ 1087473 w 2678"/>
              <a:gd name="T71" fmla="*/ 830183 h 2954"/>
              <a:gd name="T72" fmla="*/ 1152384 w 2678"/>
              <a:gd name="T73" fmla="*/ 854842 h 2954"/>
              <a:gd name="T74" fmla="*/ 1145027 w 2678"/>
              <a:gd name="T75" fmla="*/ 906756 h 2954"/>
              <a:gd name="T76" fmla="*/ 977557 w 2678"/>
              <a:gd name="T77" fmla="*/ 976406 h 2954"/>
              <a:gd name="T78" fmla="*/ 894039 w 2678"/>
              <a:gd name="T79" fmla="*/ 1020965 h 2954"/>
              <a:gd name="T80" fmla="*/ 751668 w 2678"/>
              <a:gd name="T81" fmla="*/ 1049950 h 2954"/>
              <a:gd name="T82" fmla="*/ 620115 w 2678"/>
              <a:gd name="T83" fmla="*/ 1055142 h 2954"/>
              <a:gd name="T84" fmla="*/ 543087 w 2678"/>
              <a:gd name="T85" fmla="*/ 1041731 h 2954"/>
              <a:gd name="T86" fmla="*/ 535298 w 2678"/>
              <a:gd name="T87" fmla="*/ 1181897 h 2954"/>
              <a:gd name="T88" fmla="*/ 529240 w 2678"/>
              <a:gd name="T89" fmla="*/ 1277937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8"/>
              <a:gd name="T136" fmla="*/ 0 h 2954"/>
              <a:gd name="T137" fmla="*/ 2678 w 2678"/>
              <a:gd name="T138" fmla="*/ 2954 h 29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C4261D"/>
          </a:solidFill>
          <a:ln w="8">
            <a:solidFill>
              <a:srgbClr val="FFFFFF"/>
            </a:solidFill>
            <a:round/>
            <a:headEnd/>
            <a:tailEnd/>
          </a:ln>
        </p:spPr>
        <p:txBody>
          <a:bodyPr/>
          <a:lstStyle/>
          <a:p>
            <a:endParaRPr lang="zh-CN" altLang="en-US"/>
          </a:p>
        </p:txBody>
      </p:sp>
      <p:sp>
        <p:nvSpPr>
          <p:cNvPr id="22533" name="Freeform 9"/>
          <p:cNvSpPr>
            <a:spLocks/>
          </p:cNvSpPr>
          <p:nvPr/>
        </p:nvSpPr>
        <p:spPr bwMode="auto">
          <a:xfrm>
            <a:off x="5321300" y="5308600"/>
            <a:ext cx="985838" cy="749300"/>
          </a:xfrm>
          <a:custGeom>
            <a:avLst/>
            <a:gdLst>
              <a:gd name="T0" fmla="*/ 589769 w 2275"/>
              <a:gd name="T1" fmla="*/ 725059 h 1731"/>
              <a:gd name="T2" fmla="*/ 562469 w 2275"/>
              <a:gd name="T3" fmla="*/ 708610 h 1731"/>
              <a:gd name="T4" fmla="*/ 510902 w 2275"/>
              <a:gd name="T5" fmla="*/ 715969 h 1731"/>
              <a:gd name="T6" fmla="*/ 365735 w 2275"/>
              <a:gd name="T7" fmla="*/ 706446 h 1731"/>
              <a:gd name="T8" fmla="*/ 285568 w 2275"/>
              <a:gd name="T9" fmla="*/ 659263 h 1731"/>
              <a:gd name="T10" fmla="*/ 266501 w 2275"/>
              <a:gd name="T11" fmla="*/ 633291 h 1731"/>
              <a:gd name="T12" fmla="*/ 278201 w 2275"/>
              <a:gd name="T13" fmla="*/ 534163 h 1731"/>
              <a:gd name="T14" fmla="*/ 245268 w 2275"/>
              <a:gd name="T15" fmla="*/ 505161 h 1731"/>
              <a:gd name="T16" fmla="*/ 106601 w 2275"/>
              <a:gd name="T17" fmla="*/ 480487 h 1731"/>
              <a:gd name="T18" fmla="*/ 134767 w 2275"/>
              <a:gd name="T19" fmla="*/ 444126 h 1731"/>
              <a:gd name="T20" fmla="*/ 185034 w 2275"/>
              <a:gd name="T21" fmla="*/ 339371 h 1731"/>
              <a:gd name="T22" fmla="*/ 24700 w 2275"/>
              <a:gd name="T23" fmla="*/ 281366 h 1731"/>
              <a:gd name="T24" fmla="*/ 80600 w 2275"/>
              <a:gd name="T25" fmla="*/ 189165 h 1731"/>
              <a:gd name="T26" fmla="*/ 156867 w 2275"/>
              <a:gd name="T27" fmla="*/ 239378 h 1731"/>
              <a:gd name="T28" fmla="*/ 315035 w 2275"/>
              <a:gd name="T29" fmla="*/ 149773 h 1731"/>
              <a:gd name="T30" fmla="*/ 348402 w 2275"/>
              <a:gd name="T31" fmla="*/ 117741 h 1731"/>
              <a:gd name="T32" fmla="*/ 426835 w 2275"/>
              <a:gd name="T33" fmla="*/ 172283 h 1731"/>
              <a:gd name="T34" fmla="*/ 507436 w 2275"/>
              <a:gd name="T35" fmla="*/ 155834 h 1731"/>
              <a:gd name="T36" fmla="*/ 593669 w 2275"/>
              <a:gd name="T37" fmla="*/ 93067 h 1731"/>
              <a:gd name="T38" fmla="*/ 726703 w 2275"/>
              <a:gd name="T39" fmla="*/ 48049 h 1731"/>
              <a:gd name="T40" fmla="*/ 862337 w 2275"/>
              <a:gd name="T41" fmla="*/ 51512 h 1731"/>
              <a:gd name="T42" fmla="*/ 842404 w 2275"/>
              <a:gd name="T43" fmla="*/ 151505 h 1731"/>
              <a:gd name="T44" fmla="*/ 885304 w 2275"/>
              <a:gd name="T45" fmla="*/ 195225 h 1731"/>
              <a:gd name="T46" fmla="*/ 909571 w 2275"/>
              <a:gd name="T47" fmla="*/ 252364 h 1731"/>
              <a:gd name="T48" fmla="*/ 985405 w 2275"/>
              <a:gd name="T49" fmla="*/ 326818 h 1731"/>
              <a:gd name="T50" fmla="*/ 945104 w 2275"/>
              <a:gd name="T51" fmla="*/ 362746 h 1731"/>
              <a:gd name="T52" fmla="*/ 920838 w 2275"/>
              <a:gd name="T53" fmla="*/ 459709 h 1731"/>
              <a:gd name="T54" fmla="*/ 810771 w 2275"/>
              <a:gd name="T55" fmla="*/ 567494 h 1731"/>
              <a:gd name="T56" fmla="*/ 750970 w 2275"/>
              <a:gd name="T57" fmla="*/ 624200 h 1731"/>
              <a:gd name="T58" fmla="*/ 742737 w 2275"/>
              <a:gd name="T59" fmla="*/ 631126 h 1731"/>
              <a:gd name="T60" fmla="*/ 699403 w 2275"/>
              <a:gd name="T61" fmla="*/ 672682 h 1731"/>
              <a:gd name="T62" fmla="*/ 611870 w 2275"/>
              <a:gd name="T63" fmla="*/ 748434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5"/>
              <a:gd name="T97" fmla="*/ 0 h 1731"/>
              <a:gd name="T98" fmla="*/ 2275 w 2275"/>
              <a:gd name="T99" fmla="*/ 1731 h 1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C4261D"/>
          </a:solidFill>
          <a:ln w="8">
            <a:solidFill>
              <a:srgbClr val="FFFFFF"/>
            </a:solidFill>
            <a:round/>
            <a:headEnd/>
            <a:tailEnd/>
          </a:ln>
        </p:spPr>
        <p:txBody>
          <a:bodyPr/>
          <a:lstStyle/>
          <a:p>
            <a:endParaRPr lang="zh-CN" altLang="en-US"/>
          </a:p>
        </p:txBody>
      </p:sp>
      <p:sp>
        <p:nvSpPr>
          <p:cNvPr id="22534" name="Freeform 10"/>
          <p:cNvSpPr>
            <a:spLocks/>
          </p:cNvSpPr>
          <p:nvPr/>
        </p:nvSpPr>
        <p:spPr bwMode="auto">
          <a:xfrm>
            <a:off x="6858000" y="4929188"/>
            <a:ext cx="552450" cy="727075"/>
          </a:xfrm>
          <a:custGeom>
            <a:avLst/>
            <a:gdLst>
              <a:gd name="T0" fmla="*/ 182564 w 1277"/>
              <a:gd name="T1" fmla="*/ 727075 h 1680"/>
              <a:gd name="T2" fmla="*/ 156607 w 1277"/>
              <a:gd name="T3" fmla="*/ 679902 h 1680"/>
              <a:gd name="T4" fmla="*/ 155309 w 1277"/>
              <a:gd name="T5" fmla="*/ 672544 h 1680"/>
              <a:gd name="T6" fmla="*/ 81332 w 1277"/>
              <a:gd name="T7" fmla="*/ 571706 h 1680"/>
              <a:gd name="T8" fmla="*/ 6922 w 1277"/>
              <a:gd name="T9" fmla="*/ 561319 h 1680"/>
              <a:gd name="T10" fmla="*/ 12978 w 1277"/>
              <a:gd name="T11" fmla="*/ 482120 h 1680"/>
              <a:gd name="T12" fmla="*/ 16007 w 1277"/>
              <a:gd name="T13" fmla="*/ 409845 h 1680"/>
              <a:gd name="T14" fmla="*/ 57538 w 1277"/>
              <a:gd name="T15" fmla="*/ 361374 h 1680"/>
              <a:gd name="T16" fmla="*/ 64892 w 1277"/>
              <a:gd name="T17" fmla="*/ 328915 h 1680"/>
              <a:gd name="T18" fmla="*/ 67921 w 1277"/>
              <a:gd name="T19" fmla="*/ 255342 h 1680"/>
              <a:gd name="T20" fmla="*/ 104260 w 1277"/>
              <a:gd name="T21" fmla="*/ 233270 h 1680"/>
              <a:gd name="T22" fmla="*/ 130650 w 1277"/>
              <a:gd name="T23" fmla="*/ 204273 h 1680"/>
              <a:gd name="T24" fmla="*/ 141898 w 1277"/>
              <a:gd name="T25" fmla="*/ 179172 h 1680"/>
              <a:gd name="T26" fmla="*/ 140600 w 1277"/>
              <a:gd name="T27" fmla="*/ 154936 h 1680"/>
              <a:gd name="T28" fmla="*/ 164394 w 1277"/>
              <a:gd name="T29" fmla="*/ 81796 h 1680"/>
              <a:gd name="T30" fmla="*/ 233612 w 1277"/>
              <a:gd name="T31" fmla="*/ 66649 h 1680"/>
              <a:gd name="T32" fmla="*/ 276874 w 1277"/>
              <a:gd name="T33" fmla="*/ 5193 h 1680"/>
              <a:gd name="T34" fmla="*/ 312781 w 1277"/>
              <a:gd name="T35" fmla="*/ 13416 h 1680"/>
              <a:gd name="T36" fmla="*/ 375510 w 1277"/>
              <a:gd name="T37" fmla="*/ 134163 h 1680"/>
              <a:gd name="T38" fmla="*/ 448622 w 1277"/>
              <a:gd name="T39" fmla="*/ 141520 h 1680"/>
              <a:gd name="T40" fmla="*/ 538606 w 1277"/>
              <a:gd name="T41" fmla="*/ 123776 h 1680"/>
              <a:gd name="T42" fmla="*/ 552450 w 1277"/>
              <a:gd name="T43" fmla="*/ 131566 h 1680"/>
              <a:gd name="T44" fmla="*/ 512217 w 1277"/>
              <a:gd name="T45" fmla="*/ 175710 h 1680"/>
              <a:gd name="T46" fmla="*/ 510486 w 1277"/>
              <a:gd name="T47" fmla="*/ 218123 h 1680"/>
              <a:gd name="T48" fmla="*/ 436942 w 1277"/>
              <a:gd name="T49" fmla="*/ 248850 h 1680"/>
              <a:gd name="T50" fmla="*/ 464629 w 1277"/>
              <a:gd name="T51" fmla="*/ 275250 h 1680"/>
              <a:gd name="T52" fmla="*/ 485395 w 1277"/>
              <a:gd name="T53" fmla="*/ 289964 h 1680"/>
              <a:gd name="T54" fmla="*/ 467225 w 1277"/>
              <a:gd name="T55" fmla="*/ 306410 h 1680"/>
              <a:gd name="T56" fmla="*/ 461168 w 1277"/>
              <a:gd name="T57" fmla="*/ 406816 h 1680"/>
              <a:gd name="T58" fmla="*/ 475012 w 1277"/>
              <a:gd name="T59" fmla="*/ 418501 h 1680"/>
              <a:gd name="T60" fmla="*/ 475012 w 1277"/>
              <a:gd name="T61" fmla="*/ 422829 h 1680"/>
              <a:gd name="T62" fmla="*/ 466360 w 1277"/>
              <a:gd name="T63" fmla="*/ 419799 h 1680"/>
              <a:gd name="T64" fmla="*/ 429155 w 1277"/>
              <a:gd name="T65" fmla="*/ 420232 h 1680"/>
              <a:gd name="T66" fmla="*/ 424828 w 1277"/>
              <a:gd name="T67" fmla="*/ 459615 h 1680"/>
              <a:gd name="T68" fmla="*/ 384163 w 1277"/>
              <a:gd name="T69" fmla="*/ 524100 h 1680"/>
              <a:gd name="T70" fmla="*/ 356475 w 1277"/>
              <a:gd name="T71" fmla="*/ 554395 h 1680"/>
              <a:gd name="T72" fmla="*/ 311051 w 1277"/>
              <a:gd name="T73" fmla="*/ 556126 h 1680"/>
              <a:gd name="T74" fmla="*/ 320568 w 1277"/>
              <a:gd name="T75" fmla="*/ 597240 h 1680"/>
              <a:gd name="T76" fmla="*/ 225825 w 1277"/>
              <a:gd name="T77" fmla="*/ 676007 h 1680"/>
              <a:gd name="T78" fmla="*/ 221499 w 1277"/>
              <a:gd name="T79" fmla="*/ 695482 h 1680"/>
              <a:gd name="T80" fmla="*/ 182564 w 1277"/>
              <a:gd name="T81" fmla="*/ 727075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7"/>
              <a:gd name="T124" fmla="*/ 0 h 1680"/>
              <a:gd name="T125" fmla="*/ 1277 w 1277"/>
              <a:gd name="T126" fmla="*/ 1680 h 16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C4261D"/>
          </a:solidFill>
          <a:ln w="8">
            <a:solidFill>
              <a:srgbClr val="FFFFFF"/>
            </a:solidFill>
            <a:round/>
            <a:headEnd/>
            <a:tailEnd/>
          </a:ln>
        </p:spPr>
        <p:txBody>
          <a:bodyPr/>
          <a:lstStyle/>
          <a:p>
            <a:endParaRPr lang="zh-CN" altLang="en-US"/>
          </a:p>
        </p:txBody>
      </p:sp>
      <p:sp>
        <p:nvSpPr>
          <p:cNvPr id="22535" name="Freeform 11"/>
          <p:cNvSpPr>
            <a:spLocks/>
          </p:cNvSpPr>
          <p:nvPr/>
        </p:nvSpPr>
        <p:spPr bwMode="auto">
          <a:xfrm>
            <a:off x="5189538" y="4826000"/>
            <a:ext cx="795337" cy="714375"/>
          </a:xfrm>
          <a:custGeom>
            <a:avLst/>
            <a:gdLst>
              <a:gd name="T0" fmla="*/ 313118 w 1839"/>
              <a:gd name="T1" fmla="*/ 714375 h 1648"/>
              <a:gd name="T2" fmla="*/ 252570 w 1839"/>
              <a:gd name="T3" fmla="*/ 670160 h 1648"/>
              <a:gd name="T4" fmla="*/ 224891 w 1839"/>
              <a:gd name="T5" fmla="*/ 659323 h 1648"/>
              <a:gd name="T6" fmla="*/ 144882 w 1839"/>
              <a:gd name="T7" fmla="*/ 677096 h 1648"/>
              <a:gd name="T8" fmla="*/ 124123 w 1839"/>
              <a:gd name="T9" fmla="*/ 705272 h 1648"/>
              <a:gd name="T10" fmla="*/ 134070 w 1839"/>
              <a:gd name="T11" fmla="*/ 657156 h 1648"/>
              <a:gd name="T12" fmla="*/ 137097 w 1839"/>
              <a:gd name="T13" fmla="*/ 601670 h 1648"/>
              <a:gd name="T14" fmla="*/ 79144 w 1839"/>
              <a:gd name="T15" fmla="*/ 573494 h 1648"/>
              <a:gd name="T16" fmla="*/ 89092 w 1839"/>
              <a:gd name="T17" fmla="*/ 544017 h 1648"/>
              <a:gd name="T18" fmla="*/ 110283 w 1839"/>
              <a:gd name="T19" fmla="*/ 470759 h 1648"/>
              <a:gd name="T20" fmla="*/ 110283 w 1839"/>
              <a:gd name="T21" fmla="*/ 420909 h 1648"/>
              <a:gd name="T22" fmla="*/ 92551 w 1839"/>
              <a:gd name="T23" fmla="*/ 400535 h 1648"/>
              <a:gd name="T24" fmla="*/ 25949 w 1839"/>
              <a:gd name="T25" fmla="*/ 411806 h 1648"/>
              <a:gd name="T26" fmla="*/ 6920 w 1839"/>
              <a:gd name="T27" fmla="*/ 378428 h 1648"/>
              <a:gd name="T28" fmla="*/ 0 w 1839"/>
              <a:gd name="T29" fmla="*/ 362823 h 1648"/>
              <a:gd name="T30" fmla="*/ 77847 w 1839"/>
              <a:gd name="T31" fmla="*/ 282195 h 1648"/>
              <a:gd name="T32" fmla="*/ 98606 w 1839"/>
              <a:gd name="T33" fmla="*/ 283062 h 1648"/>
              <a:gd name="T34" fmla="*/ 189860 w 1839"/>
              <a:gd name="T35" fmla="*/ 302136 h 1648"/>
              <a:gd name="T36" fmla="*/ 208025 w 1839"/>
              <a:gd name="T37" fmla="*/ 281329 h 1648"/>
              <a:gd name="T38" fmla="*/ 214944 w 1839"/>
              <a:gd name="T39" fmla="*/ 256187 h 1648"/>
              <a:gd name="T40" fmla="*/ 228784 w 1839"/>
              <a:gd name="T41" fmla="*/ 254886 h 1648"/>
              <a:gd name="T42" fmla="*/ 330850 w 1839"/>
              <a:gd name="T43" fmla="*/ 270492 h 1648"/>
              <a:gd name="T44" fmla="*/ 350744 w 1839"/>
              <a:gd name="T45" fmla="*/ 191165 h 1648"/>
              <a:gd name="T46" fmla="*/ 259923 w 1839"/>
              <a:gd name="T47" fmla="*/ 137847 h 1648"/>
              <a:gd name="T48" fmla="*/ 285007 w 1839"/>
              <a:gd name="T49" fmla="*/ 100134 h 1648"/>
              <a:gd name="T50" fmla="*/ 313983 w 1839"/>
              <a:gd name="T51" fmla="*/ 120941 h 1648"/>
              <a:gd name="T52" fmla="*/ 367611 w 1839"/>
              <a:gd name="T53" fmla="*/ 133512 h 1648"/>
              <a:gd name="T54" fmla="*/ 510763 w 1839"/>
              <a:gd name="T55" fmla="*/ 40747 h 1648"/>
              <a:gd name="T56" fmla="*/ 568716 w 1839"/>
              <a:gd name="T57" fmla="*/ 867 h 1648"/>
              <a:gd name="T58" fmla="*/ 618019 w 1839"/>
              <a:gd name="T59" fmla="*/ 91464 h 1648"/>
              <a:gd name="T60" fmla="*/ 693703 w 1839"/>
              <a:gd name="T61" fmla="*/ 180328 h 1648"/>
              <a:gd name="T62" fmla="*/ 734789 w 1839"/>
              <a:gd name="T63" fmla="*/ 196800 h 1648"/>
              <a:gd name="T64" fmla="*/ 734357 w 1839"/>
              <a:gd name="T65" fmla="*/ 280462 h 1648"/>
              <a:gd name="T66" fmla="*/ 664727 w 1839"/>
              <a:gd name="T67" fmla="*/ 358488 h 1648"/>
              <a:gd name="T68" fmla="*/ 699326 w 1839"/>
              <a:gd name="T69" fmla="*/ 351986 h 1648"/>
              <a:gd name="T70" fmla="*/ 753386 w 1839"/>
              <a:gd name="T71" fmla="*/ 351986 h 1648"/>
              <a:gd name="T72" fmla="*/ 747331 w 1839"/>
              <a:gd name="T73" fmla="*/ 446918 h 1648"/>
              <a:gd name="T74" fmla="*/ 778903 w 1839"/>
              <a:gd name="T75" fmla="*/ 485931 h 1648"/>
              <a:gd name="T76" fmla="*/ 795337 w 1839"/>
              <a:gd name="T77" fmla="*/ 516275 h 1648"/>
              <a:gd name="T78" fmla="*/ 727437 w 1839"/>
              <a:gd name="T79" fmla="*/ 543150 h 1648"/>
              <a:gd name="T80" fmla="*/ 631426 w 1839"/>
              <a:gd name="T81" fmla="*/ 622911 h 1648"/>
              <a:gd name="T82" fmla="*/ 550119 w 1839"/>
              <a:gd name="T83" fmla="*/ 637649 h 1648"/>
              <a:gd name="T84" fmla="*/ 512925 w 1839"/>
              <a:gd name="T85" fmla="*/ 615542 h 1648"/>
              <a:gd name="T86" fmla="*/ 449350 w 1839"/>
              <a:gd name="T87" fmla="*/ 585631 h 1648"/>
              <a:gd name="T88" fmla="*/ 434213 w 1839"/>
              <a:gd name="T89" fmla="*/ 595168 h 1648"/>
              <a:gd name="T90" fmla="*/ 431186 w 1839"/>
              <a:gd name="T91" fmla="*/ 625078 h 1648"/>
              <a:gd name="T92" fmla="*/ 364584 w 1839"/>
              <a:gd name="T93" fmla="*/ 701371 h 1648"/>
              <a:gd name="T94" fmla="*/ 313118 w 1839"/>
              <a:gd name="T95" fmla="*/ 714375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39"/>
              <a:gd name="T145" fmla="*/ 0 h 1648"/>
              <a:gd name="T146" fmla="*/ 1839 w 1839"/>
              <a:gd name="T147" fmla="*/ 1648 h 16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C4261D"/>
          </a:solidFill>
          <a:ln w="8">
            <a:solidFill>
              <a:srgbClr val="FFFFFF"/>
            </a:solidFill>
            <a:round/>
            <a:headEnd/>
            <a:tailEnd/>
          </a:ln>
        </p:spPr>
        <p:txBody>
          <a:bodyPr/>
          <a:lstStyle/>
          <a:p>
            <a:endParaRPr lang="zh-CN" altLang="en-US"/>
          </a:p>
        </p:txBody>
      </p:sp>
      <p:sp>
        <p:nvSpPr>
          <p:cNvPr id="22536" name="Freeform 12"/>
          <p:cNvSpPr>
            <a:spLocks/>
          </p:cNvSpPr>
          <p:nvPr/>
        </p:nvSpPr>
        <p:spPr bwMode="auto">
          <a:xfrm>
            <a:off x="5867400" y="4676775"/>
            <a:ext cx="706438" cy="876300"/>
          </a:xfrm>
          <a:custGeom>
            <a:avLst/>
            <a:gdLst>
              <a:gd name="T0" fmla="*/ 434764 w 1633"/>
              <a:gd name="T1" fmla="*/ 876300 h 2024"/>
              <a:gd name="T2" fmla="*/ 371172 w 1633"/>
              <a:gd name="T3" fmla="*/ 871970 h 2024"/>
              <a:gd name="T4" fmla="*/ 358627 w 1633"/>
              <a:gd name="T5" fmla="*/ 850323 h 2024"/>
              <a:gd name="T6" fmla="*/ 306282 w 1633"/>
              <a:gd name="T7" fmla="*/ 813522 h 2024"/>
              <a:gd name="T8" fmla="*/ 306714 w 1633"/>
              <a:gd name="T9" fmla="*/ 794905 h 2024"/>
              <a:gd name="T10" fmla="*/ 352570 w 1633"/>
              <a:gd name="T11" fmla="*/ 698356 h 2024"/>
              <a:gd name="T12" fmla="*/ 310175 w 1633"/>
              <a:gd name="T13" fmla="*/ 636443 h 2024"/>
              <a:gd name="T14" fmla="*/ 269078 w 1633"/>
              <a:gd name="T15" fmla="*/ 616960 h 2024"/>
              <a:gd name="T16" fmla="*/ 227548 w 1633"/>
              <a:gd name="T17" fmla="*/ 625619 h 2024"/>
              <a:gd name="T18" fmla="*/ 173473 w 1633"/>
              <a:gd name="T19" fmla="*/ 664152 h 2024"/>
              <a:gd name="T20" fmla="*/ 130213 w 1633"/>
              <a:gd name="T21" fmla="*/ 665884 h 2024"/>
              <a:gd name="T22" fmla="*/ 90846 w 1633"/>
              <a:gd name="T23" fmla="*/ 603972 h 2024"/>
              <a:gd name="T24" fmla="*/ 83925 w 1633"/>
              <a:gd name="T25" fmla="*/ 590983 h 2024"/>
              <a:gd name="T26" fmla="*/ 85655 w 1633"/>
              <a:gd name="T27" fmla="*/ 484476 h 2024"/>
              <a:gd name="T28" fmla="*/ 0 w 1633"/>
              <a:gd name="T29" fmla="*/ 492269 h 2024"/>
              <a:gd name="T30" fmla="*/ 43260 w 1633"/>
              <a:gd name="T31" fmla="*/ 458066 h 2024"/>
              <a:gd name="T32" fmla="*/ 83492 w 1633"/>
              <a:gd name="T33" fmla="*/ 389659 h 2024"/>
              <a:gd name="T34" fmla="*/ 64890 w 1633"/>
              <a:gd name="T35" fmla="*/ 309563 h 2024"/>
              <a:gd name="T36" fmla="*/ 62727 w 1633"/>
              <a:gd name="T37" fmla="*/ 214745 h 2024"/>
              <a:gd name="T38" fmla="*/ 54508 w 1633"/>
              <a:gd name="T39" fmla="*/ 181841 h 2024"/>
              <a:gd name="T40" fmla="*/ 108583 w 1633"/>
              <a:gd name="T41" fmla="*/ 112135 h 2024"/>
              <a:gd name="T42" fmla="*/ 190345 w 1633"/>
              <a:gd name="T43" fmla="*/ 87457 h 2024"/>
              <a:gd name="T44" fmla="*/ 224953 w 1633"/>
              <a:gd name="T45" fmla="*/ 68407 h 2024"/>
              <a:gd name="T46" fmla="*/ 204620 w 1633"/>
              <a:gd name="T47" fmla="*/ 22514 h 2024"/>
              <a:gd name="T48" fmla="*/ 279460 w 1633"/>
              <a:gd name="T49" fmla="*/ 28575 h 2024"/>
              <a:gd name="T50" fmla="*/ 317962 w 1633"/>
              <a:gd name="T51" fmla="*/ 33770 h 2024"/>
              <a:gd name="T52" fmla="*/ 413134 w 1633"/>
              <a:gd name="T53" fmla="*/ 91786 h 2024"/>
              <a:gd name="T54" fmla="*/ 452934 w 1633"/>
              <a:gd name="T55" fmla="*/ 106940 h 2024"/>
              <a:gd name="T56" fmla="*/ 491868 w 1633"/>
              <a:gd name="T57" fmla="*/ 109105 h 2024"/>
              <a:gd name="T58" fmla="*/ 519554 w 1633"/>
              <a:gd name="T59" fmla="*/ 77499 h 2024"/>
              <a:gd name="T60" fmla="*/ 570601 w 1633"/>
              <a:gd name="T61" fmla="*/ 116898 h 2024"/>
              <a:gd name="T62" fmla="*/ 596557 w 1633"/>
              <a:gd name="T63" fmla="*/ 131618 h 2024"/>
              <a:gd name="T64" fmla="*/ 680482 w 1633"/>
              <a:gd name="T65" fmla="*/ 203489 h 2024"/>
              <a:gd name="T66" fmla="*/ 681347 w 1633"/>
              <a:gd name="T67" fmla="*/ 309563 h 2024"/>
              <a:gd name="T68" fmla="*/ 651498 w 1633"/>
              <a:gd name="T69" fmla="*/ 452005 h 2024"/>
              <a:gd name="T70" fmla="*/ 657987 w 1633"/>
              <a:gd name="T71" fmla="*/ 479281 h 2024"/>
              <a:gd name="T72" fmla="*/ 686538 w 1633"/>
              <a:gd name="T73" fmla="*/ 581891 h 2024"/>
              <a:gd name="T74" fmla="*/ 694325 w 1633"/>
              <a:gd name="T75" fmla="*/ 660256 h 2024"/>
              <a:gd name="T76" fmla="*/ 706438 w 1633"/>
              <a:gd name="T77" fmla="*/ 745548 h 2024"/>
              <a:gd name="T78" fmla="*/ 561084 w 1633"/>
              <a:gd name="T79" fmla="*/ 747713 h 2024"/>
              <a:gd name="T80" fmla="*/ 587040 w 1633"/>
              <a:gd name="T81" fmla="*/ 803564 h 2024"/>
              <a:gd name="T82" fmla="*/ 580118 w 1633"/>
              <a:gd name="T83" fmla="*/ 827376 h 2024"/>
              <a:gd name="T84" fmla="*/ 529071 w 1633"/>
              <a:gd name="T85" fmla="*/ 783648 h 2024"/>
              <a:gd name="T86" fmla="*/ 484946 w 1633"/>
              <a:gd name="T87" fmla="*/ 781050 h 2024"/>
              <a:gd name="T88" fmla="*/ 459855 w 1633"/>
              <a:gd name="T89" fmla="*/ 818717 h 2024"/>
              <a:gd name="T90" fmla="*/ 434764 w 1633"/>
              <a:gd name="T91" fmla="*/ 876300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3"/>
              <a:gd name="T139" fmla="*/ 0 h 2024"/>
              <a:gd name="T140" fmla="*/ 1633 w 1633"/>
              <a:gd name="T141" fmla="*/ 2024 h 20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C4261D"/>
          </a:solidFill>
          <a:ln w="8">
            <a:solidFill>
              <a:srgbClr val="FFFFFF"/>
            </a:solidFill>
            <a:round/>
            <a:headEnd/>
            <a:tailEnd/>
          </a:ln>
        </p:spPr>
        <p:txBody>
          <a:bodyPr/>
          <a:lstStyle/>
          <a:p>
            <a:endParaRPr lang="zh-CN" altLang="en-US"/>
          </a:p>
        </p:txBody>
      </p:sp>
      <p:sp>
        <p:nvSpPr>
          <p:cNvPr id="22537" name="Freeform 13"/>
          <p:cNvSpPr>
            <a:spLocks/>
          </p:cNvSpPr>
          <p:nvPr/>
        </p:nvSpPr>
        <p:spPr bwMode="auto">
          <a:xfrm>
            <a:off x="6505575" y="4656138"/>
            <a:ext cx="622300" cy="895350"/>
          </a:xfrm>
          <a:custGeom>
            <a:avLst/>
            <a:gdLst>
              <a:gd name="T0" fmla="*/ 161530 w 1437"/>
              <a:gd name="T1" fmla="*/ 895350 h 2065"/>
              <a:gd name="T2" fmla="*/ 129916 w 1437"/>
              <a:gd name="T3" fmla="*/ 881909 h 2065"/>
              <a:gd name="T4" fmla="*/ 128617 w 1437"/>
              <a:gd name="T5" fmla="*/ 873237 h 2065"/>
              <a:gd name="T6" fmla="*/ 182749 w 1437"/>
              <a:gd name="T7" fmla="*/ 806465 h 2065"/>
              <a:gd name="T8" fmla="*/ 174954 w 1437"/>
              <a:gd name="T9" fmla="*/ 760939 h 2065"/>
              <a:gd name="T10" fmla="*/ 122122 w 1437"/>
              <a:gd name="T11" fmla="*/ 773513 h 2065"/>
              <a:gd name="T12" fmla="*/ 84879 w 1437"/>
              <a:gd name="T13" fmla="*/ 773947 h 2065"/>
              <a:gd name="T14" fmla="*/ 70155 w 1437"/>
              <a:gd name="T15" fmla="*/ 719749 h 2065"/>
              <a:gd name="T16" fmla="*/ 74919 w 1437"/>
              <a:gd name="T17" fmla="*/ 610486 h 2065"/>
              <a:gd name="T18" fmla="*/ 62360 w 1437"/>
              <a:gd name="T19" fmla="*/ 597478 h 2065"/>
              <a:gd name="T20" fmla="*/ 29881 w 1437"/>
              <a:gd name="T21" fmla="*/ 474340 h 2065"/>
              <a:gd name="T22" fmla="*/ 23385 w 1437"/>
              <a:gd name="T23" fmla="*/ 375050 h 2065"/>
              <a:gd name="T24" fmla="*/ 65391 w 1437"/>
              <a:gd name="T25" fmla="*/ 319117 h 2065"/>
              <a:gd name="T26" fmla="*/ 65824 w 1437"/>
              <a:gd name="T27" fmla="*/ 246709 h 2065"/>
              <a:gd name="T28" fmla="*/ 49368 w 1437"/>
              <a:gd name="T29" fmla="*/ 203784 h 2065"/>
              <a:gd name="T30" fmla="*/ 38542 w 1437"/>
              <a:gd name="T31" fmla="*/ 190777 h 2065"/>
              <a:gd name="T32" fmla="*/ 70588 w 1437"/>
              <a:gd name="T33" fmla="*/ 163027 h 2065"/>
              <a:gd name="T34" fmla="*/ 116059 w 1437"/>
              <a:gd name="T35" fmla="*/ 150020 h 2065"/>
              <a:gd name="T36" fmla="*/ 126019 w 1437"/>
              <a:gd name="T37" fmla="*/ 149153 h 2065"/>
              <a:gd name="T38" fmla="*/ 221724 w 1437"/>
              <a:gd name="T39" fmla="*/ 78912 h 2065"/>
              <a:gd name="T40" fmla="*/ 339515 w 1437"/>
              <a:gd name="T41" fmla="*/ 29484 h 2065"/>
              <a:gd name="T42" fmla="*/ 385419 w 1437"/>
              <a:gd name="T43" fmla="*/ 867 h 2065"/>
              <a:gd name="T44" fmla="*/ 388017 w 1437"/>
              <a:gd name="T45" fmla="*/ 66338 h 2065"/>
              <a:gd name="T46" fmla="*/ 423961 w 1437"/>
              <a:gd name="T47" fmla="*/ 78479 h 2065"/>
              <a:gd name="T48" fmla="*/ 450377 w 1437"/>
              <a:gd name="T49" fmla="*/ 23847 h 2065"/>
              <a:gd name="T50" fmla="*/ 498446 w 1437"/>
              <a:gd name="T51" fmla="*/ 77611 h 2065"/>
              <a:gd name="T52" fmla="*/ 569034 w 1437"/>
              <a:gd name="T53" fmla="*/ 62436 h 2065"/>
              <a:gd name="T54" fmla="*/ 592852 w 1437"/>
              <a:gd name="T55" fmla="*/ 62870 h 2065"/>
              <a:gd name="T56" fmla="*/ 556476 w 1437"/>
              <a:gd name="T57" fmla="*/ 137012 h 2065"/>
              <a:gd name="T58" fmla="*/ 622300 w 1437"/>
              <a:gd name="T59" fmla="*/ 234135 h 2065"/>
              <a:gd name="T60" fmla="*/ 620568 w 1437"/>
              <a:gd name="T61" fmla="*/ 266654 h 2065"/>
              <a:gd name="T62" fmla="*/ 601080 w 1437"/>
              <a:gd name="T63" fmla="*/ 303075 h 2065"/>
              <a:gd name="T64" fmla="*/ 505375 w 1437"/>
              <a:gd name="T65" fmla="*/ 342965 h 2065"/>
              <a:gd name="T66" fmla="*/ 467266 w 1437"/>
              <a:gd name="T67" fmla="*/ 414506 h 2065"/>
              <a:gd name="T68" fmla="*/ 468565 w 1437"/>
              <a:gd name="T69" fmla="*/ 470005 h 2065"/>
              <a:gd name="T70" fmla="*/ 440850 w 1437"/>
              <a:gd name="T71" fmla="*/ 499055 h 2065"/>
              <a:gd name="T72" fmla="*/ 402741 w 1437"/>
              <a:gd name="T73" fmla="*/ 596177 h 2065"/>
              <a:gd name="T74" fmla="*/ 392781 w 1437"/>
              <a:gd name="T75" fmla="*/ 634333 h 2065"/>
              <a:gd name="T76" fmla="*/ 353806 w 1437"/>
              <a:gd name="T77" fmla="*/ 707175 h 2065"/>
              <a:gd name="T78" fmla="*/ 357703 w 1437"/>
              <a:gd name="T79" fmla="*/ 738393 h 2065"/>
              <a:gd name="T80" fmla="*/ 340381 w 1437"/>
              <a:gd name="T81" fmla="*/ 831613 h 2065"/>
              <a:gd name="T82" fmla="*/ 348609 w 1437"/>
              <a:gd name="T83" fmla="*/ 851558 h 2065"/>
              <a:gd name="T84" fmla="*/ 301406 w 1437"/>
              <a:gd name="T85" fmla="*/ 877573 h 2065"/>
              <a:gd name="T86" fmla="*/ 201804 w 1437"/>
              <a:gd name="T87" fmla="*/ 881909 h 2065"/>
              <a:gd name="T88" fmla="*/ 161530 w 1437"/>
              <a:gd name="T89" fmla="*/ 895350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7"/>
              <a:gd name="T136" fmla="*/ 0 h 2065"/>
              <a:gd name="T137" fmla="*/ 1437 w 1437"/>
              <a:gd name="T138" fmla="*/ 2065 h 20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C4261D"/>
          </a:solidFill>
          <a:ln w="8">
            <a:solidFill>
              <a:srgbClr val="FFFFFF"/>
            </a:solidFill>
            <a:round/>
            <a:headEnd/>
            <a:tailEnd/>
          </a:ln>
        </p:spPr>
        <p:txBody>
          <a:bodyPr/>
          <a:lstStyle/>
          <a:p>
            <a:endParaRPr lang="zh-CN" altLang="en-US"/>
          </a:p>
        </p:txBody>
      </p:sp>
      <p:sp>
        <p:nvSpPr>
          <p:cNvPr id="22538" name="Freeform 14"/>
          <p:cNvSpPr>
            <a:spLocks/>
          </p:cNvSpPr>
          <p:nvPr/>
        </p:nvSpPr>
        <p:spPr bwMode="auto">
          <a:xfrm>
            <a:off x="4410075" y="4029075"/>
            <a:ext cx="1282700" cy="1301750"/>
          </a:xfrm>
          <a:custGeom>
            <a:avLst/>
            <a:gdLst>
              <a:gd name="T0" fmla="*/ 552388 w 2963"/>
              <a:gd name="T1" fmla="*/ 1296988 h 3007"/>
              <a:gd name="T2" fmla="*/ 462776 w 2963"/>
              <a:gd name="T3" fmla="*/ 1228156 h 3007"/>
              <a:gd name="T4" fmla="*/ 459313 w 2963"/>
              <a:gd name="T5" fmla="*/ 1110405 h 3007"/>
              <a:gd name="T6" fmla="*/ 348056 w 2963"/>
              <a:gd name="T7" fmla="*/ 977070 h 3007"/>
              <a:gd name="T8" fmla="*/ 293077 w 2963"/>
              <a:gd name="T9" fmla="*/ 919061 h 3007"/>
              <a:gd name="T10" fmla="*/ 250652 w 2963"/>
              <a:gd name="T11" fmla="*/ 822955 h 3007"/>
              <a:gd name="T12" fmla="*/ 193509 w 2963"/>
              <a:gd name="T13" fmla="*/ 906939 h 3007"/>
              <a:gd name="T14" fmla="*/ 181820 w 2963"/>
              <a:gd name="T15" fmla="*/ 780098 h 3007"/>
              <a:gd name="T16" fmla="*/ 171431 w 2963"/>
              <a:gd name="T17" fmla="*/ 631178 h 3007"/>
              <a:gd name="T18" fmla="*/ 193076 w 2963"/>
              <a:gd name="T19" fmla="*/ 536804 h 3007"/>
              <a:gd name="T20" fmla="*/ 138530 w 2963"/>
              <a:gd name="T21" fmla="*/ 404768 h 3007"/>
              <a:gd name="T22" fmla="*/ 17749 w 2963"/>
              <a:gd name="T23" fmla="*/ 251519 h 3007"/>
              <a:gd name="T24" fmla="*/ 3896 w 2963"/>
              <a:gd name="T25" fmla="*/ 238532 h 3007"/>
              <a:gd name="T26" fmla="*/ 36364 w 2963"/>
              <a:gd name="T27" fmla="*/ 107361 h 3007"/>
              <a:gd name="T28" fmla="*/ 5195 w 2963"/>
              <a:gd name="T29" fmla="*/ 35931 h 3007"/>
              <a:gd name="T30" fmla="*/ 149785 w 2963"/>
              <a:gd name="T31" fmla="*/ 89179 h 3007"/>
              <a:gd name="T32" fmla="*/ 265371 w 2963"/>
              <a:gd name="T33" fmla="*/ 235068 h 3007"/>
              <a:gd name="T34" fmla="*/ 322082 w 2963"/>
              <a:gd name="T35" fmla="*/ 218185 h 3007"/>
              <a:gd name="T36" fmla="*/ 374464 w 2963"/>
              <a:gd name="T37" fmla="*/ 248055 h 3007"/>
              <a:gd name="T38" fmla="*/ 411693 w 2963"/>
              <a:gd name="T39" fmla="*/ 263207 h 3007"/>
              <a:gd name="T40" fmla="*/ 496110 w 2963"/>
              <a:gd name="T41" fmla="*/ 233770 h 3007"/>
              <a:gd name="T42" fmla="*/ 491348 w 2963"/>
              <a:gd name="T43" fmla="*/ 99136 h 3007"/>
              <a:gd name="T44" fmla="*/ 546760 w 2963"/>
              <a:gd name="T45" fmla="*/ 145890 h 3007"/>
              <a:gd name="T46" fmla="*/ 640701 w 2963"/>
              <a:gd name="T47" fmla="*/ 126842 h 3007"/>
              <a:gd name="T48" fmla="*/ 695247 w 2963"/>
              <a:gd name="T49" fmla="*/ 20780 h 3007"/>
              <a:gd name="T50" fmla="*/ 776633 w 2963"/>
              <a:gd name="T51" fmla="*/ 97837 h 3007"/>
              <a:gd name="T52" fmla="*/ 858885 w 2963"/>
              <a:gd name="T53" fmla="*/ 206064 h 3007"/>
              <a:gd name="T54" fmla="*/ 1007805 w 2963"/>
              <a:gd name="T55" fmla="*/ 271000 h 3007"/>
              <a:gd name="T56" fmla="*/ 1130750 w 2963"/>
              <a:gd name="T57" fmla="*/ 274030 h 3007"/>
              <a:gd name="T58" fmla="*/ 1254994 w 2963"/>
              <a:gd name="T59" fmla="*/ 313857 h 3007"/>
              <a:gd name="T60" fmla="*/ 1282267 w 2963"/>
              <a:gd name="T61" fmla="*/ 405633 h 3007"/>
              <a:gd name="T62" fmla="*/ 1159322 w 2963"/>
              <a:gd name="T63" fmla="*/ 592216 h 3007"/>
              <a:gd name="T64" fmla="*/ 1013000 w 2963"/>
              <a:gd name="T65" fmla="*/ 529012 h 3007"/>
              <a:gd name="T66" fmla="*/ 1006073 w 2963"/>
              <a:gd name="T67" fmla="*/ 591350 h 3007"/>
              <a:gd name="T68" fmla="*/ 1011701 w 2963"/>
              <a:gd name="T69" fmla="*/ 761483 h 3007"/>
              <a:gd name="T70" fmla="*/ 1052827 w 2963"/>
              <a:gd name="T71" fmla="*/ 877502 h 3007"/>
              <a:gd name="T72" fmla="*/ 1116897 w 2963"/>
              <a:gd name="T73" fmla="*/ 995252 h 3007"/>
              <a:gd name="T74" fmla="*/ 1003476 w 2963"/>
              <a:gd name="T75" fmla="*/ 1033348 h 3007"/>
              <a:gd name="T76" fmla="*/ 927284 w 2963"/>
              <a:gd name="T77" fmla="*/ 999148 h 3007"/>
              <a:gd name="T78" fmla="*/ 843733 w 2963"/>
              <a:gd name="T79" fmla="*/ 897415 h 3007"/>
              <a:gd name="T80" fmla="*/ 750659 w 2963"/>
              <a:gd name="T81" fmla="*/ 920792 h 3007"/>
              <a:gd name="T82" fmla="*/ 713429 w 2963"/>
              <a:gd name="T83" fmla="*/ 965382 h 3007"/>
              <a:gd name="T84" fmla="*/ 665376 w 2963"/>
              <a:gd name="T85" fmla="*/ 1094388 h 3007"/>
              <a:gd name="T86" fmla="*/ 656718 w 2963"/>
              <a:gd name="T87" fmla="*/ 1160622 h 3007"/>
              <a:gd name="T88" fmla="*/ 683991 w 2963"/>
              <a:gd name="T89" fmla="*/ 1253697 h 3007"/>
              <a:gd name="T90" fmla="*/ 564509 w 2963"/>
              <a:gd name="T91" fmla="*/ 1301750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3"/>
              <a:gd name="T139" fmla="*/ 0 h 3007"/>
              <a:gd name="T140" fmla="*/ 2963 w 2963"/>
              <a:gd name="T141" fmla="*/ 3007 h 30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rgbClr val="C4261D"/>
          </a:solidFill>
          <a:ln w="8">
            <a:solidFill>
              <a:srgbClr val="FFFFFF"/>
            </a:solidFill>
            <a:round/>
            <a:headEnd/>
            <a:tailEnd/>
          </a:ln>
        </p:spPr>
        <p:txBody>
          <a:bodyPr/>
          <a:lstStyle/>
          <a:p>
            <a:endParaRPr lang="zh-CN" altLang="en-US"/>
          </a:p>
        </p:txBody>
      </p:sp>
      <p:sp>
        <p:nvSpPr>
          <p:cNvPr id="22539" name="Freeform 15"/>
          <p:cNvSpPr>
            <a:spLocks/>
          </p:cNvSpPr>
          <p:nvPr/>
        </p:nvSpPr>
        <p:spPr bwMode="auto">
          <a:xfrm>
            <a:off x="2016125" y="3416300"/>
            <a:ext cx="2579688" cy="1647825"/>
          </a:xfrm>
          <a:custGeom>
            <a:avLst/>
            <a:gdLst>
              <a:gd name="T0" fmla="*/ 1663784 w 5957"/>
              <a:gd name="T1" fmla="*/ 1635273 h 3807"/>
              <a:gd name="T2" fmla="*/ 1626975 w 5957"/>
              <a:gd name="T3" fmla="*/ 1564720 h 3807"/>
              <a:gd name="T4" fmla="*/ 1570678 w 5957"/>
              <a:gd name="T5" fmla="*/ 1471226 h 3807"/>
              <a:gd name="T6" fmla="*/ 1494894 w 5957"/>
              <a:gd name="T7" fmla="*/ 1449584 h 3807"/>
              <a:gd name="T8" fmla="*/ 1392694 w 5957"/>
              <a:gd name="T9" fmla="*/ 1376001 h 3807"/>
              <a:gd name="T10" fmla="*/ 1329468 w 5957"/>
              <a:gd name="T11" fmla="*/ 1367344 h 3807"/>
              <a:gd name="T12" fmla="*/ 1251519 w 5957"/>
              <a:gd name="T13" fmla="*/ 1427509 h 3807"/>
              <a:gd name="T14" fmla="*/ 1231599 w 5957"/>
              <a:gd name="T15" fmla="*/ 1502390 h 3807"/>
              <a:gd name="T16" fmla="*/ 1204749 w 5957"/>
              <a:gd name="T17" fmla="*/ 1376867 h 3807"/>
              <a:gd name="T18" fmla="*/ 1039757 w 5957"/>
              <a:gd name="T19" fmla="*/ 1391150 h 3807"/>
              <a:gd name="T20" fmla="*/ 950548 w 5957"/>
              <a:gd name="T21" fmla="*/ 1319299 h 3807"/>
              <a:gd name="T22" fmla="*/ 801578 w 5957"/>
              <a:gd name="T23" fmla="*/ 1237925 h 3807"/>
              <a:gd name="T24" fmla="*/ 740951 w 5957"/>
              <a:gd name="T25" fmla="*/ 1193775 h 3807"/>
              <a:gd name="T26" fmla="*/ 640483 w 5957"/>
              <a:gd name="T27" fmla="*/ 1065221 h 3807"/>
              <a:gd name="T28" fmla="*/ 569030 w 5957"/>
              <a:gd name="T29" fmla="*/ 1039251 h 3807"/>
              <a:gd name="T30" fmla="*/ 483719 w 5957"/>
              <a:gd name="T31" fmla="*/ 949220 h 3807"/>
              <a:gd name="T32" fmla="*/ 386282 w 5957"/>
              <a:gd name="T33" fmla="*/ 823263 h 3807"/>
              <a:gd name="T34" fmla="*/ 300105 w 5957"/>
              <a:gd name="T35" fmla="*/ 847935 h 3807"/>
              <a:gd name="T36" fmla="*/ 199637 w 5957"/>
              <a:gd name="T37" fmla="*/ 742322 h 3807"/>
              <a:gd name="T38" fmla="*/ 29014 w 5957"/>
              <a:gd name="T39" fmla="*/ 604679 h 3807"/>
              <a:gd name="T40" fmla="*/ 44604 w 5957"/>
              <a:gd name="T41" fmla="*/ 517245 h 3807"/>
              <a:gd name="T42" fmla="*/ 63659 w 5957"/>
              <a:gd name="T43" fmla="*/ 371377 h 3807"/>
              <a:gd name="T44" fmla="*/ 139443 w 5957"/>
              <a:gd name="T45" fmla="*/ 411632 h 3807"/>
              <a:gd name="T46" fmla="*/ 145938 w 5957"/>
              <a:gd name="T47" fmla="*/ 285675 h 3807"/>
              <a:gd name="T48" fmla="*/ 145505 w 5957"/>
              <a:gd name="T49" fmla="*/ 128554 h 3807"/>
              <a:gd name="T50" fmla="*/ 210463 w 5957"/>
              <a:gd name="T51" fmla="*/ 130285 h 3807"/>
              <a:gd name="T52" fmla="*/ 300538 w 5957"/>
              <a:gd name="T53" fmla="*/ 95658 h 3807"/>
              <a:gd name="T54" fmla="*/ 418761 w 5957"/>
              <a:gd name="T55" fmla="*/ 9090 h 3807"/>
              <a:gd name="T56" fmla="*/ 546944 w 5957"/>
              <a:gd name="T57" fmla="*/ 61896 h 3807"/>
              <a:gd name="T58" fmla="*/ 671663 w 5957"/>
              <a:gd name="T59" fmla="*/ 38090 h 3807"/>
              <a:gd name="T60" fmla="*/ 759572 w 5957"/>
              <a:gd name="T61" fmla="*/ 122494 h 3807"/>
              <a:gd name="T62" fmla="*/ 882992 w 5957"/>
              <a:gd name="T63" fmla="*/ 101718 h 3807"/>
              <a:gd name="T64" fmla="*/ 1039324 w 5957"/>
              <a:gd name="T65" fmla="*/ 109942 h 3807"/>
              <a:gd name="T66" fmla="*/ 1199986 w 5957"/>
              <a:gd name="T67" fmla="*/ 62762 h 3807"/>
              <a:gd name="T68" fmla="*/ 1394859 w 5957"/>
              <a:gd name="T69" fmla="*/ 77911 h 3807"/>
              <a:gd name="T70" fmla="*/ 1448557 w 5957"/>
              <a:gd name="T71" fmla="*/ 148464 h 3807"/>
              <a:gd name="T72" fmla="*/ 1454620 w 5957"/>
              <a:gd name="T73" fmla="*/ 274854 h 3807"/>
              <a:gd name="T74" fmla="*/ 1522176 w 5957"/>
              <a:gd name="T75" fmla="*/ 586932 h 3807"/>
              <a:gd name="T76" fmla="*/ 1642131 w 5957"/>
              <a:gd name="T77" fmla="*/ 635410 h 3807"/>
              <a:gd name="T78" fmla="*/ 1883341 w 5957"/>
              <a:gd name="T79" fmla="*/ 778681 h 3807"/>
              <a:gd name="T80" fmla="*/ 2056129 w 5957"/>
              <a:gd name="T81" fmla="*/ 791666 h 3807"/>
              <a:gd name="T82" fmla="*/ 2127582 w 5957"/>
              <a:gd name="T83" fmla="*/ 885592 h 3807"/>
              <a:gd name="T84" fmla="*/ 2205965 w 5957"/>
              <a:gd name="T85" fmla="*/ 968265 h 3807"/>
              <a:gd name="T86" fmla="*/ 2246238 w 5957"/>
              <a:gd name="T87" fmla="*/ 940996 h 3807"/>
              <a:gd name="T88" fmla="*/ 2336313 w 5957"/>
              <a:gd name="T89" fmla="*/ 940563 h 3807"/>
              <a:gd name="T90" fmla="*/ 2394775 w 5957"/>
              <a:gd name="T91" fmla="*/ 865682 h 3807"/>
              <a:gd name="T92" fmla="*/ 2522525 w 5957"/>
              <a:gd name="T93" fmla="*/ 1028863 h 3807"/>
              <a:gd name="T94" fmla="*/ 2579688 w 5957"/>
              <a:gd name="T95" fmla="*/ 1204596 h 3807"/>
              <a:gd name="T96" fmla="*/ 2561933 w 5957"/>
              <a:gd name="T97" fmla="*/ 1387255 h 3807"/>
              <a:gd name="T98" fmla="*/ 2555004 w 5957"/>
              <a:gd name="T99" fmla="*/ 1415389 h 3807"/>
              <a:gd name="T100" fmla="*/ 2474456 w 5957"/>
              <a:gd name="T101" fmla="*/ 1410195 h 3807"/>
              <a:gd name="T102" fmla="*/ 2483551 w 5957"/>
              <a:gd name="T103" fmla="*/ 1526630 h 3807"/>
              <a:gd name="T104" fmla="*/ 2435049 w 5957"/>
              <a:gd name="T105" fmla="*/ 1532689 h 3807"/>
              <a:gd name="T106" fmla="*/ 2317692 w 5957"/>
              <a:gd name="T107" fmla="*/ 1543943 h 3807"/>
              <a:gd name="T108" fmla="*/ 2248404 w 5957"/>
              <a:gd name="T109" fmla="*/ 1543510 h 3807"/>
              <a:gd name="T110" fmla="*/ 2158762 w 5957"/>
              <a:gd name="T111" fmla="*/ 1475987 h 3807"/>
              <a:gd name="T112" fmla="*/ 2069986 w 5957"/>
              <a:gd name="T113" fmla="*/ 1488107 h 3807"/>
              <a:gd name="T114" fmla="*/ 1950897 w 5957"/>
              <a:gd name="T115" fmla="*/ 1567317 h 3807"/>
              <a:gd name="T116" fmla="*/ 1852161 w 5957"/>
              <a:gd name="T117" fmla="*/ 1628347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7"/>
              <a:gd name="T178" fmla="*/ 0 h 3807"/>
              <a:gd name="T179" fmla="*/ 5957 w 5957"/>
              <a:gd name="T180" fmla="*/ 3807 h 38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C4261D"/>
          </a:solidFill>
          <a:ln w="8">
            <a:solidFill>
              <a:srgbClr val="FFFFFF"/>
            </a:solidFill>
            <a:round/>
            <a:headEnd/>
            <a:tailEnd/>
          </a:ln>
        </p:spPr>
        <p:txBody>
          <a:bodyPr/>
          <a:lstStyle/>
          <a:p>
            <a:endParaRPr lang="zh-CN" altLang="en-US"/>
          </a:p>
        </p:txBody>
      </p:sp>
      <p:sp>
        <p:nvSpPr>
          <p:cNvPr id="22540" name="Freeform 16"/>
          <p:cNvSpPr>
            <a:spLocks/>
          </p:cNvSpPr>
          <p:nvPr/>
        </p:nvSpPr>
        <p:spPr bwMode="auto">
          <a:xfrm>
            <a:off x="7075488" y="4562475"/>
            <a:ext cx="485775" cy="496888"/>
          </a:xfrm>
          <a:custGeom>
            <a:avLst/>
            <a:gdLst>
              <a:gd name="T0" fmla="*/ 207507 w 1119"/>
              <a:gd name="T1" fmla="*/ 496888 h 1150"/>
              <a:gd name="T2" fmla="*/ 141087 w 1119"/>
              <a:gd name="T3" fmla="*/ 466643 h 1150"/>
              <a:gd name="T4" fmla="*/ 112436 w 1119"/>
              <a:gd name="T5" fmla="*/ 378499 h 1150"/>
              <a:gd name="T6" fmla="*/ 87691 w 1119"/>
              <a:gd name="T7" fmla="*/ 355167 h 1150"/>
              <a:gd name="T8" fmla="*/ 62947 w 1119"/>
              <a:gd name="T9" fmla="*/ 351710 h 1150"/>
              <a:gd name="T10" fmla="*/ 0 w 1119"/>
              <a:gd name="T11" fmla="*/ 224248 h 1150"/>
              <a:gd name="T12" fmla="*/ 34729 w 1119"/>
              <a:gd name="T13" fmla="*/ 171102 h 1150"/>
              <a:gd name="T14" fmla="*/ 78141 w 1119"/>
              <a:gd name="T15" fmla="*/ 127030 h 1150"/>
              <a:gd name="T16" fmla="*/ 95071 w 1119"/>
              <a:gd name="T17" fmla="*/ 100674 h 1150"/>
              <a:gd name="T18" fmla="*/ 98110 w 1119"/>
              <a:gd name="T19" fmla="*/ 31542 h 1150"/>
              <a:gd name="T20" fmla="*/ 150638 w 1119"/>
              <a:gd name="T21" fmla="*/ 24196 h 1150"/>
              <a:gd name="T22" fmla="*/ 186670 w 1119"/>
              <a:gd name="T23" fmla="*/ 25060 h 1150"/>
              <a:gd name="T24" fmla="*/ 270020 w 1119"/>
              <a:gd name="T25" fmla="*/ 22900 h 1150"/>
              <a:gd name="T26" fmla="*/ 337742 w 1119"/>
              <a:gd name="T27" fmla="*/ 44504 h 1150"/>
              <a:gd name="T28" fmla="*/ 397650 w 1119"/>
              <a:gd name="T29" fmla="*/ 27653 h 1150"/>
              <a:gd name="T30" fmla="*/ 431076 w 1119"/>
              <a:gd name="T31" fmla="*/ 42343 h 1150"/>
              <a:gd name="T32" fmla="*/ 483604 w 1119"/>
              <a:gd name="T33" fmla="*/ 49689 h 1150"/>
              <a:gd name="T34" fmla="*/ 423262 w 1119"/>
              <a:gd name="T35" fmla="*/ 130055 h 1150"/>
              <a:gd name="T36" fmla="*/ 463635 w 1119"/>
              <a:gd name="T37" fmla="*/ 130919 h 1150"/>
              <a:gd name="T38" fmla="*/ 480566 w 1119"/>
              <a:gd name="T39" fmla="*/ 114500 h 1150"/>
              <a:gd name="T40" fmla="*/ 476224 w 1119"/>
              <a:gd name="T41" fmla="*/ 148202 h 1150"/>
              <a:gd name="T42" fmla="*/ 425867 w 1119"/>
              <a:gd name="T43" fmla="*/ 168510 h 1150"/>
              <a:gd name="T44" fmla="*/ 428472 w 1119"/>
              <a:gd name="T45" fmla="*/ 194002 h 1150"/>
              <a:gd name="T46" fmla="*/ 454953 w 1119"/>
              <a:gd name="T47" fmla="*/ 208693 h 1150"/>
              <a:gd name="T48" fmla="*/ 448875 w 1119"/>
              <a:gd name="T49" fmla="*/ 280850 h 1150"/>
              <a:gd name="T50" fmla="*/ 445836 w 1119"/>
              <a:gd name="T51" fmla="*/ 337020 h 1150"/>
              <a:gd name="T52" fmla="*/ 434549 w 1119"/>
              <a:gd name="T53" fmla="*/ 339612 h 1150"/>
              <a:gd name="T54" fmla="*/ 433247 w 1119"/>
              <a:gd name="T55" fmla="*/ 322761 h 1150"/>
              <a:gd name="T56" fmla="*/ 356843 w 1119"/>
              <a:gd name="T57" fmla="*/ 377203 h 1150"/>
              <a:gd name="T58" fmla="*/ 346858 w 1119"/>
              <a:gd name="T59" fmla="*/ 401399 h 1150"/>
              <a:gd name="T60" fmla="*/ 343819 w 1119"/>
              <a:gd name="T61" fmla="*/ 479173 h 1150"/>
              <a:gd name="T62" fmla="*/ 329928 w 1119"/>
              <a:gd name="T63" fmla="*/ 475716 h 1150"/>
              <a:gd name="T64" fmla="*/ 207507 w 1119"/>
              <a:gd name="T65" fmla="*/ 496888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9"/>
              <a:gd name="T100" fmla="*/ 0 h 1150"/>
              <a:gd name="T101" fmla="*/ 1119 w 1119"/>
              <a:gd name="T102" fmla="*/ 1150 h 1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C4261D"/>
          </a:solidFill>
          <a:ln w="8">
            <a:solidFill>
              <a:srgbClr val="FFFFFF"/>
            </a:solidFill>
            <a:round/>
            <a:headEnd/>
            <a:tailEnd/>
          </a:ln>
        </p:spPr>
        <p:txBody>
          <a:bodyPr/>
          <a:lstStyle/>
          <a:p>
            <a:endParaRPr lang="zh-CN" altLang="en-US"/>
          </a:p>
        </p:txBody>
      </p:sp>
      <p:sp>
        <p:nvSpPr>
          <p:cNvPr id="22541" name="Freeform 17"/>
          <p:cNvSpPr>
            <a:spLocks/>
          </p:cNvSpPr>
          <p:nvPr/>
        </p:nvSpPr>
        <p:spPr bwMode="auto">
          <a:xfrm>
            <a:off x="5426075" y="4346575"/>
            <a:ext cx="611188" cy="660400"/>
          </a:xfrm>
          <a:custGeom>
            <a:avLst/>
            <a:gdLst>
              <a:gd name="T0" fmla="*/ 492069 w 1411"/>
              <a:gd name="T1" fmla="*/ 660400 h 1526"/>
              <a:gd name="T2" fmla="*/ 395475 w 1411"/>
              <a:gd name="T3" fmla="*/ 565624 h 1526"/>
              <a:gd name="T4" fmla="*/ 284153 w 1411"/>
              <a:gd name="T5" fmla="*/ 473445 h 1526"/>
              <a:gd name="T6" fmla="*/ 260329 w 1411"/>
              <a:gd name="T7" fmla="*/ 514125 h 1526"/>
              <a:gd name="T8" fmla="*/ 200553 w 1411"/>
              <a:gd name="T9" fmla="*/ 576444 h 1526"/>
              <a:gd name="T10" fmla="*/ 200120 w 1411"/>
              <a:gd name="T11" fmla="*/ 582069 h 1526"/>
              <a:gd name="T12" fmla="*/ 184959 w 1411"/>
              <a:gd name="T13" fmla="*/ 588561 h 1526"/>
              <a:gd name="T14" fmla="*/ 155937 w 1411"/>
              <a:gd name="T15" fmla="*/ 599380 h 1526"/>
              <a:gd name="T16" fmla="*/ 52412 w 1411"/>
              <a:gd name="T17" fmla="*/ 562595 h 1526"/>
              <a:gd name="T18" fmla="*/ 55444 w 1411"/>
              <a:gd name="T19" fmla="*/ 487727 h 1526"/>
              <a:gd name="T20" fmla="*/ 4765 w 1411"/>
              <a:gd name="T21" fmla="*/ 421081 h 1526"/>
              <a:gd name="T22" fmla="*/ 15161 w 1411"/>
              <a:gd name="T23" fmla="*/ 308129 h 1526"/>
              <a:gd name="T24" fmla="*/ 3032 w 1411"/>
              <a:gd name="T25" fmla="*/ 227202 h 1526"/>
              <a:gd name="T26" fmla="*/ 7364 w 1411"/>
              <a:gd name="T27" fmla="*/ 224172 h 1526"/>
              <a:gd name="T28" fmla="*/ 52845 w 1411"/>
              <a:gd name="T29" fmla="*/ 255332 h 1526"/>
              <a:gd name="T30" fmla="*/ 85766 w 1411"/>
              <a:gd name="T31" fmla="*/ 288655 h 1526"/>
              <a:gd name="T32" fmla="*/ 234772 w 1411"/>
              <a:gd name="T33" fmla="*/ 163585 h 1526"/>
              <a:gd name="T34" fmla="*/ 280687 w 1411"/>
              <a:gd name="T35" fmla="*/ 89582 h 1526"/>
              <a:gd name="T36" fmla="*/ 281120 w 1411"/>
              <a:gd name="T37" fmla="*/ 28563 h 1526"/>
              <a:gd name="T38" fmla="*/ 308843 w 1411"/>
              <a:gd name="T39" fmla="*/ 12117 h 1526"/>
              <a:gd name="T40" fmla="*/ 422330 w 1411"/>
              <a:gd name="T41" fmla="*/ 35054 h 1526"/>
              <a:gd name="T42" fmla="*/ 467812 w 1411"/>
              <a:gd name="T43" fmla="*/ 78763 h 1526"/>
              <a:gd name="T44" fmla="*/ 522823 w 1411"/>
              <a:gd name="T45" fmla="*/ 94343 h 1526"/>
              <a:gd name="T46" fmla="*/ 610755 w 1411"/>
              <a:gd name="T47" fmla="*/ 195610 h 1526"/>
              <a:gd name="T48" fmla="*/ 531487 w 1411"/>
              <a:gd name="T49" fmla="*/ 257495 h 1526"/>
              <a:gd name="T50" fmla="*/ 372517 w 1411"/>
              <a:gd name="T51" fmla="*/ 276104 h 1526"/>
              <a:gd name="T52" fmla="*/ 376416 w 1411"/>
              <a:gd name="T53" fmla="*/ 304667 h 1526"/>
              <a:gd name="T54" fmla="*/ 401972 w 1411"/>
              <a:gd name="T55" fmla="*/ 409829 h 1526"/>
              <a:gd name="T56" fmla="*/ 440523 w 1411"/>
              <a:gd name="T57" fmla="*/ 449210 h 1526"/>
              <a:gd name="T58" fmla="*/ 477775 w 1411"/>
              <a:gd name="T59" fmla="*/ 502441 h 1526"/>
              <a:gd name="T60" fmla="*/ 491203 w 1411"/>
              <a:gd name="T61" fmla="*/ 552641 h 1526"/>
              <a:gd name="T62" fmla="*/ 492069 w 1411"/>
              <a:gd name="T63" fmla="*/ 660400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1"/>
              <a:gd name="T97" fmla="*/ 0 h 1526"/>
              <a:gd name="T98" fmla="*/ 1411 w 1411"/>
              <a:gd name="T99" fmla="*/ 1526 h 15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C4261D"/>
          </a:solidFill>
          <a:ln w="8">
            <a:solidFill>
              <a:srgbClr val="FFFFFF"/>
            </a:solidFill>
            <a:round/>
            <a:headEnd/>
            <a:tailEnd/>
          </a:ln>
        </p:spPr>
        <p:txBody>
          <a:bodyPr/>
          <a:lstStyle/>
          <a:p>
            <a:endParaRPr lang="zh-CN" altLang="en-US"/>
          </a:p>
        </p:txBody>
      </p:sp>
      <p:sp>
        <p:nvSpPr>
          <p:cNvPr id="22542" name="Freeform 18"/>
          <p:cNvSpPr>
            <a:spLocks/>
          </p:cNvSpPr>
          <p:nvPr/>
        </p:nvSpPr>
        <p:spPr bwMode="auto">
          <a:xfrm>
            <a:off x="5811838" y="4214813"/>
            <a:ext cx="993775" cy="628650"/>
          </a:xfrm>
          <a:custGeom>
            <a:avLst/>
            <a:gdLst>
              <a:gd name="T0" fmla="*/ 105702 w 2294"/>
              <a:gd name="T1" fmla="*/ 628650 h 1452"/>
              <a:gd name="T2" fmla="*/ 6498 w 2294"/>
              <a:gd name="T3" fmla="*/ 510020 h 1452"/>
              <a:gd name="T4" fmla="*/ 9531 w 2294"/>
              <a:gd name="T5" fmla="*/ 468890 h 1452"/>
              <a:gd name="T6" fmla="*/ 11263 w 2294"/>
              <a:gd name="T7" fmla="*/ 440748 h 1452"/>
              <a:gd name="T8" fmla="*/ 0 w 2294"/>
              <a:gd name="T9" fmla="*/ 416069 h 1452"/>
              <a:gd name="T10" fmla="*/ 127363 w 2294"/>
              <a:gd name="T11" fmla="*/ 410874 h 1452"/>
              <a:gd name="T12" fmla="*/ 201008 w 2294"/>
              <a:gd name="T13" fmla="*/ 358919 h 1452"/>
              <a:gd name="T14" fmla="*/ 237397 w 2294"/>
              <a:gd name="T15" fmla="*/ 334241 h 1452"/>
              <a:gd name="T16" fmla="*/ 238697 w 2294"/>
              <a:gd name="T17" fmla="*/ 307398 h 1452"/>
              <a:gd name="T18" fmla="*/ 142525 w 2294"/>
              <a:gd name="T19" fmla="*/ 211282 h 1452"/>
              <a:gd name="T20" fmla="*/ 135594 w 2294"/>
              <a:gd name="T21" fmla="*/ 193964 h 1452"/>
              <a:gd name="T22" fmla="*/ 133428 w 2294"/>
              <a:gd name="T23" fmla="*/ 130319 h 1452"/>
              <a:gd name="T24" fmla="*/ 183246 w 2294"/>
              <a:gd name="T25" fmla="*/ 91786 h 1452"/>
              <a:gd name="T26" fmla="*/ 179781 w 2294"/>
              <a:gd name="T27" fmla="*/ 30740 h 1452"/>
              <a:gd name="T28" fmla="*/ 145124 w 2294"/>
              <a:gd name="T29" fmla="*/ 0 h 1452"/>
              <a:gd name="T30" fmla="*/ 262956 w 2294"/>
              <a:gd name="T31" fmla="*/ 3031 h 1452"/>
              <a:gd name="T32" fmla="*/ 311042 w 2294"/>
              <a:gd name="T33" fmla="*/ 12989 h 1452"/>
              <a:gd name="T34" fmla="*/ 417178 w 2294"/>
              <a:gd name="T35" fmla="*/ 92219 h 1452"/>
              <a:gd name="T36" fmla="*/ 449235 w 2294"/>
              <a:gd name="T37" fmla="*/ 106940 h 1452"/>
              <a:gd name="T38" fmla="*/ 603889 w 2294"/>
              <a:gd name="T39" fmla="*/ 113867 h 1452"/>
              <a:gd name="T40" fmla="*/ 655008 w 2294"/>
              <a:gd name="T41" fmla="*/ 148936 h 1452"/>
              <a:gd name="T42" fmla="*/ 693563 w 2294"/>
              <a:gd name="T43" fmla="*/ 198293 h 1452"/>
              <a:gd name="T44" fmla="*/ 765475 w 2294"/>
              <a:gd name="T45" fmla="*/ 207385 h 1452"/>
              <a:gd name="T46" fmla="*/ 817893 w 2294"/>
              <a:gd name="T47" fmla="*/ 232497 h 1452"/>
              <a:gd name="T48" fmla="*/ 882874 w 2294"/>
              <a:gd name="T49" fmla="*/ 248516 h 1452"/>
              <a:gd name="T50" fmla="*/ 903235 w 2294"/>
              <a:gd name="T51" fmla="*/ 280122 h 1452"/>
              <a:gd name="T52" fmla="*/ 950454 w 2294"/>
              <a:gd name="T53" fmla="*/ 309563 h 1452"/>
              <a:gd name="T54" fmla="*/ 927928 w 2294"/>
              <a:gd name="T55" fmla="*/ 357188 h 1452"/>
              <a:gd name="T56" fmla="*/ 964750 w 2294"/>
              <a:gd name="T57" fmla="*/ 412173 h 1452"/>
              <a:gd name="T58" fmla="*/ 993775 w 2294"/>
              <a:gd name="T59" fmla="*/ 468024 h 1452"/>
              <a:gd name="T60" fmla="*/ 993775 w 2294"/>
              <a:gd name="T61" fmla="*/ 473652 h 1452"/>
              <a:gd name="T62" fmla="*/ 845185 w 2294"/>
              <a:gd name="T63" fmla="*/ 548120 h 1452"/>
              <a:gd name="T64" fmla="*/ 811828 w 2294"/>
              <a:gd name="T65" fmla="*/ 575397 h 1452"/>
              <a:gd name="T66" fmla="*/ 732552 w 2294"/>
              <a:gd name="T67" fmla="*/ 613064 h 1452"/>
              <a:gd name="T68" fmla="*/ 717389 w 2294"/>
              <a:gd name="T69" fmla="*/ 621290 h 1452"/>
              <a:gd name="T70" fmla="*/ 676235 w 2294"/>
              <a:gd name="T71" fmla="*/ 583623 h 1452"/>
              <a:gd name="T72" fmla="*/ 593492 w 2294"/>
              <a:gd name="T73" fmla="*/ 526040 h 1452"/>
              <a:gd name="T74" fmla="*/ 541941 w 2294"/>
              <a:gd name="T75" fmla="*/ 555914 h 1452"/>
              <a:gd name="T76" fmla="*/ 379055 w 2294"/>
              <a:gd name="T77" fmla="*/ 481013 h 1452"/>
              <a:gd name="T78" fmla="*/ 301512 w 2294"/>
              <a:gd name="T79" fmla="*/ 460664 h 1452"/>
              <a:gd name="T80" fmla="*/ 268155 w 2294"/>
              <a:gd name="T81" fmla="*/ 517814 h 1452"/>
              <a:gd name="T82" fmla="*/ 259491 w 2294"/>
              <a:gd name="T83" fmla="*/ 533400 h 1452"/>
              <a:gd name="T84" fmla="*/ 240429 w 2294"/>
              <a:gd name="T85" fmla="*/ 529936 h 1452"/>
              <a:gd name="T86" fmla="*/ 127796 w 2294"/>
              <a:gd name="T87" fmla="*/ 613497 h 1452"/>
              <a:gd name="T88" fmla="*/ 105702 w 2294"/>
              <a:gd name="T89" fmla="*/ 628650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4"/>
              <a:gd name="T136" fmla="*/ 0 h 1452"/>
              <a:gd name="T137" fmla="*/ 2294 w 2294"/>
              <a:gd name="T138" fmla="*/ 1452 h 14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C4261D"/>
          </a:solidFill>
          <a:ln w="8">
            <a:solidFill>
              <a:srgbClr val="FFFFFF"/>
            </a:solidFill>
            <a:round/>
            <a:headEnd/>
            <a:tailEnd/>
          </a:ln>
        </p:spPr>
        <p:txBody>
          <a:bodyPr/>
          <a:lstStyle/>
          <a:p>
            <a:endParaRPr lang="zh-CN" altLang="en-US"/>
          </a:p>
        </p:txBody>
      </p:sp>
      <p:sp>
        <p:nvSpPr>
          <p:cNvPr id="22543" name="Freeform 19"/>
          <p:cNvSpPr>
            <a:spLocks/>
          </p:cNvSpPr>
          <p:nvPr/>
        </p:nvSpPr>
        <p:spPr bwMode="auto">
          <a:xfrm>
            <a:off x="6634163" y="3944938"/>
            <a:ext cx="611187" cy="779462"/>
          </a:xfrm>
          <a:custGeom>
            <a:avLst/>
            <a:gdLst>
              <a:gd name="T0" fmla="*/ 280687 w 1411"/>
              <a:gd name="T1" fmla="*/ 775567 h 1801"/>
              <a:gd name="T2" fmla="*/ 273756 w 1411"/>
              <a:gd name="T3" fmla="*/ 769941 h 1801"/>
              <a:gd name="T4" fmla="*/ 275489 w 1411"/>
              <a:gd name="T5" fmla="*/ 710215 h 1801"/>
              <a:gd name="T6" fmla="*/ 262927 w 1411"/>
              <a:gd name="T7" fmla="*/ 698530 h 1801"/>
              <a:gd name="T8" fmla="*/ 199253 w 1411"/>
              <a:gd name="T9" fmla="*/ 732720 h 1801"/>
              <a:gd name="T10" fmla="*/ 185392 w 1411"/>
              <a:gd name="T11" fmla="*/ 739212 h 1801"/>
              <a:gd name="T12" fmla="*/ 165900 w 1411"/>
              <a:gd name="T13" fmla="*/ 716274 h 1801"/>
              <a:gd name="T14" fmla="*/ 157670 w 1411"/>
              <a:gd name="T15" fmla="*/ 701559 h 1801"/>
              <a:gd name="T16" fmla="*/ 130381 w 1411"/>
              <a:gd name="T17" fmla="*/ 631446 h 1801"/>
              <a:gd name="T18" fmla="*/ 119552 w 1411"/>
              <a:gd name="T19" fmla="*/ 622791 h 1801"/>
              <a:gd name="T20" fmla="*/ 143376 w 1411"/>
              <a:gd name="T21" fmla="*/ 586436 h 1801"/>
              <a:gd name="T22" fmla="*/ 77102 w 1411"/>
              <a:gd name="T23" fmla="*/ 528009 h 1801"/>
              <a:gd name="T24" fmla="*/ 74503 w 1411"/>
              <a:gd name="T25" fmla="*/ 509831 h 1801"/>
              <a:gd name="T26" fmla="*/ 67573 w 1411"/>
              <a:gd name="T27" fmla="*/ 505503 h 1801"/>
              <a:gd name="T28" fmla="*/ 110889 w 1411"/>
              <a:gd name="T29" fmla="*/ 463955 h 1801"/>
              <a:gd name="T30" fmla="*/ 131680 w 1411"/>
              <a:gd name="T31" fmla="*/ 437555 h 1801"/>
              <a:gd name="T32" fmla="*/ 101792 w 1411"/>
              <a:gd name="T33" fmla="*/ 338878 h 1801"/>
              <a:gd name="T34" fmla="*/ 71471 w 1411"/>
              <a:gd name="T35" fmla="*/ 338012 h 1801"/>
              <a:gd name="T36" fmla="*/ 60209 w 1411"/>
              <a:gd name="T37" fmla="*/ 350563 h 1801"/>
              <a:gd name="T38" fmla="*/ 50680 w 1411"/>
              <a:gd name="T39" fmla="*/ 351862 h 1801"/>
              <a:gd name="T40" fmla="*/ 24690 w 1411"/>
              <a:gd name="T41" fmla="*/ 286077 h 1801"/>
              <a:gd name="T42" fmla="*/ 0 w 1411"/>
              <a:gd name="T43" fmla="*/ 267034 h 1801"/>
              <a:gd name="T44" fmla="*/ 55444 w 1411"/>
              <a:gd name="T45" fmla="*/ 197354 h 1801"/>
              <a:gd name="T46" fmla="*/ 57610 w 1411"/>
              <a:gd name="T47" fmla="*/ 93916 h 1801"/>
              <a:gd name="T48" fmla="*/ 61942 w 1411"/>
              <a:gd name="T49" fmla="*/ 91320 h 1801"/>
              <a:gd name="T50" fmla="*/ 75370 w 1411"/>
              <a:gd name="T51" fmla="*/ 97379 h 1801"/>
              <a:gd name="T52" fmla="*/ 118252 w 1411"/>
              <a:gd name="T53" fmla="*/ 159268 h 1801"/>
              <a:gd name="T54" fmla="*/ 144242 w 1411"/>
              <a:gd name="T55" fmla="*/ 160134 h 1801"/>
              <a:gd name="T56" fmla="*/ 173697 w 1411"/>
              <a:gd name="T57" fmla="*/ 88290 h 1801"/>
              <a:gd name="T58" fmla="*/ 175429 w 1411"/>
              <a:gd name="T59" fmla="*/ 71411 h 1801"/>
              <a:gd name="T60" fmla="*/ 126049 w 1411"/>
              <a:gd name="T61" fmla="*/ 22072 h 1801"/>
              <a:gd name="T62" fmla="*/ 148140 w 1411"/>
              <a:gd name="T63" fmla="*/ 0 h 1801"/>
              <a:gd name="T64" fmla="*/ 155071 w 1411"/>
              <a:gd name="T65" fmla="*/ 0 h 1801"/>
              <a:gd name="T66" fmla="*/ 210082 w 1411"/>
              <a:gd name="T67" fmla="*/ 80932 h 1801"/>
              <a:gd name="T68" fmla="*/ 231740 w 1411"/>
              <a:gd name="T69" fmla="*/ 108199 h 1801"/>
              <a:gd name="T70" fmla="*/ 327468 w 1411"/>
              <a:gd name="T71" fmla="*/ 130704 h 1801"/>
              <a:gd name="T72" fmla="*/ 346527 w 1411"/>
              <a:gd name="T73" fmla="*/ 146717 h 1801"/>
              <a:gd name="T74" fmla="*/ 412367 w 1411"/>
              <a:gd name="T75" fmla="*/ 267467 h 1801"/>
              <a:gd name="T76" fmla="*/ 417565 w 1411"/>
              <a:gd name="T77" fmla="*/ 277421 h 1801"/>
              <a:gd name="T78" fmla="*/ 470410 w 1411"/>
              <a:gd name="T79" fmla="*/ 268765 h 1801"/>
              <a:gd name="T80" fmla="*/ 498133 w 1411"/>
              <a:gd name="T81" fmla="*/ 249722 h 1801"/>
              <a:gd name="T82" fmla="*/ 517192 w 1411"/>
              <a:gd name="T83" fmla="*/ 304254 h 1801"/>
              <a:gd name="T84" fmla="*/ 457849 w 1411"/>
              <a:gd name="T85" fmla="*/ 311179 h 1801"/>
              <a:gd name="T86" fmla="*/ 442255 w 1411"/>
              <a:gd name="T87" fmla="*/ 344504 h 1801"/>
              <a:gd name="T88" fmla="*/ 439223 w 1411"/>
              <a:gd name="T89" fmla="*/ 377396 h 1801"/>
              <a:gd name="T90" fmla="*/ 426661 w 1411"/>
              <a:gd name="T91" fmla="*/ 413751 h 1801"/>
              <a:gd name="T92" fmla="*/ 481673 w 1411"/>
              <a:gd name="T93" fmla="*/ 469149 h 1801"/>
              <a:gd name="T94" fmla="*/ 514593 w 1411"/>
              <a:gd name="T95" fmla="*/ 493818 h 1801"/>
              <a:gd name="T96" fmla="*/ 535384 w 1411"/>
              <a:gd name="T97" fmla="*/ 512861 h 1801"/>
              <a:gd name="T98" fmla="*/ 597759 w 1411"/>
              <a:gd name="T99" fmla="*/ 521517 h 1801"/>
              <a:gd name="T100" fmla="*/ 609888 w 1411"/>
              <a:gd name="T101" fmla="*/ 531904 h 1801"/>
              <a:gd name="T102" fmla="*/ 611187 w 1411"/>
              <a:gd name="T103" fmla="*/ 551380 h 1801"/>
              <a:gd name="T104" fmla="*/ 545780 w 1411"/>
              <a:gd name="T105" fmla="*/ 603748 h 1801"/>
              <a:gd name="T106" fmla="*/ 548379 w 1411"/>
              <a:gd name="T107" fmla="*/ 630581 h 1801"/>
              <a:gd name="T108" fmla="*/ 523689 w 1411"/>
              <a:gd name="T109" fmla="*/ 644430 h 1801"/>
              <a:gd name="T110" fmla="*/ 523256 w 1411"/>
              <a:gd name="T111" fmla="*/ 712379 h 1801"/>
              <a:gd name="T112" fmla="*/ 431426 w 1411"/>
              <a:gd name="T113" fmla="*/ 762583 h 1801"/>
              <a:gd name="T114" fmla="*/ 360821 w 1411"/>
              <a:gd name="T115" fmla="*/ 769075 h 1801"/>
              <a:gd name="T116" fmla="*/ 325302 w 1411"/>
              <a:gd name="T117" fmla="*/ 717140 h 1801"/>
              <a:gd name="T118" fmla="*/ 302778 w 1411"/>
              <a:gd name="T119" fmla="*/ 735317 h 1801"/>
              <a:gd name="T120" fmla="*/ 294548 w 1411"/>
              <a:gd name="T121" fmla="*/ 776000 h 1801"/>
              <a:gd name="T122" fmla="*/ 280687 w 1411"/>
              <a:gd name="T123" fmla="*/ 775567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1"/>
              <a:gd name="T187" fmla="*/ 0 h 1801"/>
              <a:gd name="T188" fmla="*/ 1411 w 1411"/>
              <a:gd name="T189" fmla="*/ 1801 h 1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C4261D"/>
          </a:solidFill>
          <a:ln w="8">
            <a:solidFill>
              <a:srgbClr val="FFFFFF"/>
            </a:solidFill>
            <a:round/>
            <a:headEnd/>
            <a:tailEnd/>
          </a:ln>
        </p:spPr>
        <p:txBody>
          <a:bodyPr/>
          <a:lstStyle/>
          <a:p>
            <a:endParaRPr lang="zh-CN" altLang="en-US"/>
          </a:p>
        </p:txBody>
      </p:sp>
      <p:sp>
        <p:nvSpPr>
          <p:cNvPr id="22544" name="Freeform 20"/>
          <p:cNvSpPr>
            <a:spLocks/>
          </p:cNvSpPr>
          <p:nvPr/>
        </p:nvSpPr>
        <p:spPr bwMode="auto">
          <a:xfrm>
            <a:off x="6788150" y="3844925"/>
            <a:ext cx="722313" cy="731838"/>
          </a:xfrm>
          <a:custGeom>
            <a:avLst/>
            <a:gdLst>
              <a:gd name="T0" fmla="*/ 456152 w 1669"/>
              <a:gd name="T1" fmla="*/ 731838 h 1690"/>
              <a:gd name="T2" fmla="*/ 412008 w 1669"/>
              <a:gd name="T3" fmla="*/ 721012 h 1690"/>
              <a:gd name="T4" fmla="*/ 412008 w 1669"/>
              <a:gd name="T5" fmla="*/ 703690 h 1690"/>
              <a:gd name="T6" fmla="*/ 459182 w 1669"/>
              <a:gd name="T7" fmla="*/ 673811 h 1690"/>
              <a:gd name="T8" fmla="*/ 471732 w 1669"/>
              <a:gd name="T9" fmla="*/ 656922 h 1690"/>
              <a:gd name="T10" fmla="*/ 397294 w 1669"/>
              <a:gd name="T11" fmla="*/ 601493 h 1690"/>
              <a:gd name="T12" fmla="*/ 364402 w 1669"/>
              <a:gd name="T13" fmla="*/ 569448 h 1690"/>
              <a:gd name="T14" fmla="*/ 315065 w 1669"/>
              <a:gd name="T15" fmla="*/ 532639 h 1690"/>
              <a:gd name="T16" fmla="*/ 284770 w 1669"/>
              <a:gd name="T17" fmla="*/ 496264 h 1690"/>
              <a:gd name="T18" fmla="*/ 301649 w 1669"/>
              <a:gd name="T19" fmla="*/ 451661 h 1690"/>
              <a:gd name="T20" fmla="*/ 311603 w 1669"/>
              <a:gd name="T21" fmla="*/ 424812 h 1690"/>
              <a:gd name="T22" fmla="*/ 376520 w 1669"/>
              <a:gd name="T23" fmla="*/ 412254 h 1690"/>
              <a:gd name="T24" fmla="*/ 350553 w 1669"/>
              <a:gd name="T25" fmla="*/ 335173 h 1690"/>
              <a:gd name="T26" fmla="*/ 307708 w 1669"/>
              <a:gd name="T27" fmla="*/ 339504 h 1690"/>
              <a:gd name="T28" fmla="*/ 303380 w 1669"/>
              <a:gd name="T29" fmla="*/ 362022 h 1690"/>
              <a:gd name="T30" fmla="*/ 274384 w 1669"/>
              <a:gd name="T31" fmla="*/ 365919 h 1690"/>
              <a:gd name="T32" fmla="*/ 252312 w 1669"/>
              <a:gd name="T33" fmla="*/ 343834 h 1690"/>
              <a:gd name="T34" fmla="*/ 193886 w 1669"/>
              <a:gd name="T35" fmla="*/ 224748 h 1690"/>
              <a:gd name="T36" fmla="*/ 134162 w 1669"/>
              <a:gd name="T37" fmla="*/ 209158 h 1690"/>
              <a:gd name="T38" fmla="*/ 84825 w 1669"/>
              <a:gd name="T39" fmla="*/ 192270 h 1690"/>
              <a:gd name="T40" fmla="*/ 73573 w 1669"/>
              <a:gd name="T41" fmla="*/ 179279 h 1690"/>
              <a:gd name="T42" fmla="*/ 9088 w 1669"/>
              <a:gd name="T43" fmla="*/ 86608 h 1690"/>
              <a:gd name="T44" fmla="*/ 32891 w 1669"/>
              <a:gd name="T45" fmla="*/ 48934 h 1690"/>
              <a:gd name="T46" fmla="*/ 48039 w 1669"/>
              <a:gd name="T47" fmla="*/ 64956 h 1690"/>
              <a:gd name="T48" fmla="*/ 48039 w 1669"/>
              <a:gd name="T49" fmla="*/ 69286 h 1690"/>
              <a:gd name="T50" fmla="*/ 87855 w 1669"/>
              <a:gd name="T51" fmla="*/ 115622 h 1690"/>
              <a:gd name="T52" fmla="*/ 155369 w 1669"/>
              <a:gd name="T53" fmla="*/ 130345 h 1690"/>
              <a:gd name="T54" fmla="*/ 220719 w 1669"/>
              <a:gd name="T55" fmla="*/ 102197 h 1690"/>
              <a:gd name="T56" fmla="*/ 242791 w 1669"/>
              <a:gd name="T57" fmla="*/ 103930 h 1690"/>
              <a:gd name="T58" fmla="*/ 272220 w 1669"/>
              <a:gd name="T59" fmla="*/ 67987 h 1690"/>
              <a:gd name="T60" fmla="*/ 319393 w 1669"/>
              <a:gd name="T61" fmla="*/ 866 h 1690"/>
              <a:gd name="T62" fmla="*/ 320691 w 1669"/>
              <a:gd name="T63" fmla="*/ 36375 h 1690"/>
              <a:gd name="T64" fmla="*/ 363104 w 1669"/>
              <a:gd name="T65" fmla="*/ 71452 h 1690"/>
              <a:gd name="T66" fmla="*/ 454421 w 1669"/>
              <a:gd name="T67" fmla="*/ 123416 h 1690"/>
              <a:gd name="T68" fmla="*/ 551364 w 1669"/>
              <a:gd name="T69" fmla="*/ 301829 h 1690"/>
              <a:gd name="T70" fmla="*/ 577331 w 1669"/>
              <a:gd name="T71" fmla="*/ 376312 h 1690"/>
              <a:gd name="T72" fmla="*/ 699808 w 1669"/>
              <a:gd name="T73" fmla="*/ 455991 h 1690"/>
              <a:gd name="T74" fmla="*/ 699808 w 1669"/>
              <a:gd name="T75" fmla="*/ 464219 h 1690"/>
              <a:gd name="T76" fmla="*/ 624937 w 1669"/>
              <a:gd name="T77" fmla="*/ 468116 h 1690"/>
              <a:gd name="T78" fmla="*/ 624937 w 1669"/>
              <a:gd name="T79" fmla="*/ 496697 h 1690"/>
              <a:gd name="T80" fmla="*/ 669081 w 1669"/>
              <a:gd name="T81" fmla="*/ 514452 h 1690"/>
              <a:gd name="T82" fmla="*/ 666051 w 1669"/>
              <a:gd name="T83" fmla="*/ 549961 h 1690"/>
              <a:gd name="T84" fmla="*/ 718418 w 1669"/>
              <a:gd name="T85" fmla="*/ 576810 h 1690"/>
              <a:gd name="T86" fmla="*/ 722313 w 1669"/>
              <a:gd name="T87" fmla="*/ 585470 h 1690"/>
              <a:gd name="T88" fmla="*/ 666917 w 1669"/>
              <a:gd name="T89" fmla="*/ 640900 h 1690"/>
              <a:gd name="T90" fmla="*/ 666917 w 1669"/>
              <a:gd name="T91" fmla="*/ 647828 h 1690"/>
              <a:gd name="T92" fmla="*/ 601567 w 1669"/>
              <a:gd name="T93" fmla="*/ 701525 h 1690"/>
              <a:gd name="T94" fmla="*/ 555692 w 1669"/>
              <a:gd name="T95" fmla="*/ 715816 h 1690"/>
              <a:gd name="T96" fmla="*/ 553095 w 1669"/>
              <a:gd name="T97" fmla="*/ 723177 h 1690"/>
              <a:gd name="T98" fmla="*/ 486880 w 1669"/>
              <a:gd name="T99" fmla="*/ 717115 h 1690"/>
              <a:gd name="T100" fmla="*/ 456152 w 1669"/>
              <a:gd name="T101" fmla="*/ 731838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9"/>
              <a:gd name="T154" fmla="*/ 0 h 1690"/>
              <a:gd name="T155" fmla="*/ 1669 w 1669"/>
              <a:gd name="T156" fmla="*/ 1690 h 1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C4261D"/>
          </a:solidFill>
          <a:ln w="8">
            <a:solidFill>
              <a:srgbClr val="FFFFFF"/>
            </a:solidFill>
            <a:round/>
            <a:headEnd/>
            <a:tailEnd/>
          </a:ln>
        </p:spPr>
        <p:txBody>
          <a:bodyPr/>
          <a:lstStyle/>
          <a:p>
            <a:endParaRPr lang="zh-CN" altLang="en-US"/>
          </a:p>
        </p:txBody>
      </p:sp>
      <p:sp>
        <p:nvSpPr>
          <p:cNvPr id="22545" name="Freeform 21"/>
          <p:cNvSpPr>
            <a:spLocks/>
          </p:cNvSpPr>
          <p:nvPr/>
        </p:nvSpPr>
        <p:spPr bwMode="auto">
          <a:xfrm>
            <a:off x="6057900" y="3705225"/>
            <a:ext cx="736600" cy="736600"/>
          </a:xfrm>
          <a:custGeom>
            <a:avLst/>
            <a:gdLst>
              <a:gd name="T0" fmla="*/ 627410 w 1700"/>
              <a:gd name="T1" fmla="*/ 736600 h 1701"/>
              <a:gd name="T2" fmla="*/ 569348 w 1700"/>
              <a:gd name="T3" fmla="*/ 726640 h 1701"/>
              <a:gd name="T4" fmla="*/ 523853 w 1700"/>
              <a:gd name="T5" fmla="*/ 701524 h 1701"/>
              <a:gd name="T6" fmla="*/ 436760 w 1700"/>
              <a:gd name="T7" fmla="*/ 679439 h 1701"/>
              <a:gd name="T8" fmla="*/ 413363 w 1700"/>
              <a:gd name="T9" fmla="*/ 641764 h 1701"/>
              <a:gd name="T10" fmla="*/ 369167 w 1700"/>
              <a:gd name="T11" fmla="*/ 612318 h 1701"/>
              <a:gd name="T12" fmla="*/ 210148 w 1700"/>
              <a:gd name="T13" fmla="*/ 604090 h 1701"/>
              <a:gd name="T14" fmla="*/ 109190 w 1700"/>
              <a:gd name="T15" fmla="*/ 549094 h 1701"/>
              <a:gd name="T16" fmla="*/ 77560 w 1700"/>
              <a:gd name="T17" fmla="*/ 513152 h 1701"/>
              <a:gd name="T18" fmla="*/ 22965 w 1700"/>
              <a:gd name="T19" fmla="*/ 385405 h 1701"/>
              <a:gd name="T20" fmla="*/ 1300 w 1700"/>
              <a:gd name="T21" fmla="*/ 320882 h 1701"/>
              <a:gd name="T22" fmla="*/ 433 w 1700"/>
              <a:gd name="T23" fmla="*/ 269784 h 1701"/>
              <a:gd name="T24" fmla="*/ 65427 w 1700"/>
              <a:gd name="T25" fmla="*/ 236006 h 1701"/>
              <a:gd name="T26" fmla="*/ 87525 w 1700"/>
              <a:gd name="T27" fmla="*/ 225180 h 1701"/>
              <a:gd name="T28" fmla="*/ 180684 w 1700"/>
              <a:gd name="T29" fmla="*/ 189238 h 1701"/>
              <a:gd name="T30" fmla="*/ 273409 w 1700"/>
              <a:gd name="T31" fmla="*/ 168885 h 1701"/>
              <a:gd name="T32" fmla="*/ 340569 w 1700"/>
              <a:gd name="T33" fmla="*/ 108260 h 1701"/>
              <a:gd name="T34" fmla="*/ 375666 w 1700"/>
              <a:gd name="T35" fmla="*/ 0 h 1701"/>
              <a:gd name="T36" fmla="*/ 444560 w 1700"/>
              <a:gd name="T37" fmla="*/ 17322 h 1701"/>
              <a:gd name="T38" fmla="*/ 547250 w 1700"/>
              <a:gd name="T39" fmla="*/ 19920 h 1701"/>
              <a:gd name="T40" fmla="*/ 563716 w 1700"/>
              <a:gd name="T41" fmla="*/ 45902 h 1701"/>
              <a:gd name="T42" fmla="*/ 578448 w 1700"/>
              <a:gd name="T43" fmla="*/ 114322 h 1701"/>
              <a:gd name="T44" fmla="*/ 536418 w 1700"/>
              <a:gd name="T45" fmla="*/ 162823 h 1701"/>
              <a:gd name="T46" fmla="*/ 521253 w 1700"/>
              <a:gd name="T47" fmla="*/ 168019 h 1701"/>
              <a:gd name="T48" fmla="*/ 521253 w 1700"/>
              <a:gd name="T49" fmla="*/ 177979 h 1701"/>
              <a:gd name="T50" fmla="*/ 568049 w 1700"/>
              <a:gd name="T51" fmla="*/ 214788 h 1701"/>
              <a:gd name="T52" fmla="*/ 571082 w 1700"/>
              <a:gd name="T53" fmla="*/ 222149 h 1701"/>
              <a:gd name="T54" fmla="*/ 671606 w 1700"/>
              <a:gd name="T55" fmla="*/ 258525 h 1701"/>
              <a:gd name="T56" fmla="*/ 700637 w 1700"/>
              <a:gd name="T57" fmla="*/ 283208 h 1701"/>
              <a:gd name="T58" fmla="*/ 736600 w 1700"/>
              <a:gd name="T59" fmla="*/ 312654 h 1701"/>
              <a:gd name="T60" fmla="*/ 734867 w 1700"/>
              <a:gd name="T61" fmla="*/ 325213 h 1701"/>
              <a:gd name="T62" fmla="*/ 715369 w 1700"/>
              <a:gd name="T63" fmla="*/ 387137 h 1701"/>
              <a:gd name="T64" fmla="*/ 693271 w 1700"/>
              <a:gd name="T65" fmla="*/ 381075 h 1701"/>
              <a:gd name="T66" fmla="*/ 621344 w 1700"/>
              <a:gd name="T67" fmla="*/ 319583 h 1701"/>
              <a:gd name="T68" fmla="*/ 623944 w 1700"/>
              <a:gd name="T69" fmla="*/ 413120 h 1701"/>
              <a:gd name="T70" fmla="*/ 562416 w 1700"/>
              <a:gd name="T71" fmla="*/ 482839 h 1701"/>
              <a:gd name="T72" fmla="*/ 562416 w 1700"/>
              <a:gd name="T73" fmla="*/ 512286 h 1701"/>
              <a:gd name="T74" fmla="*/ 589713 w 1700"/>
              <a:gd name="T75" fmla="*/ 534371 h 1701"/>
              <a:gd name="T76" fmla="*/ 603145 w 1700"/>
              <a:gd name="T77" fmla="*/ 584170 h 1701"/>
              <a:gd name="T78" fmla="*/ 637809 w 1700"/>
              <a:gd name="T79" fmla="*/ 607987 h 1701"/>
              <a:gd name="T80" fmla="*/ 673772 w 1700"/>
              <a:gd name="T81" fmla="*/ 594563 h 1701"/>
              <a:gd name="T82" fmla="*/ 689804 w 1700"/>
              <a:gd name="T83" fmla="*/ 684202 h 1701"/>
              <a:gd name="T84" fmla="*/ 644308 w 1700"/>
              <a:gd name="T85" fmla="*/ 710185 h 1701"/>
              <a:gd name="T86" fmla="*/ 627410 w 1700"/>
              <a:gd name="T87" fmla="*/ 736600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0"/>
              <a:gd name="T133" fmla="*/ 0 h 1701"/>
              <a:gd name="T134" fmla="*/ 1700 w 1700"/>
              <a:gd name="T135" fmla="*/ 1701 h 17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accent2"/>
          </a:solidFill>
          <a:ln w="8">
            <a:solidFill>
              <a:srgbClr val="FFFFFF"/>
            </a:solidFill>
            <a:round/>
            <a:headEnd/>
            <a:tailEnd/>
          </a:ln>
        </p:spPr>
        <p:txBody>
          <a:bodyPr/>
          <a:lstStyle/>
          <a:p>
            <a:endParaRPr lang="zh-CN" altLang="en-US"/>
          </a:p>
        </p:txBody>
      </p:sp>
      <p:sp>
        <p:nvSpPr>
          <p:cNvPr id="22546" name="Freeform 22"/>
          <p:cNvSpPr>
            <a:spLocks/>
          </p:cNvSpPr>
          <p:nvPr/>
        </p:nvSpPr>
        <p:spPr bwMode="auto">
          <a:xfrm>
            <a:off x="5470525" y="3224213"/>
            <a:ext cx="649288" cy="1195387"/>
          </a:xfrm>
          <a:custGeom>
            <a:avLst/>
            <a:gdLst>
              <a:gd name="T0" fmla="*/ 454242 w 1498"/>
              <a:gd name="T1" fmla="*/ 1194954 h 2761"/>
              <a:gd name="T2" fmla="*/ 368855 w 1498"/>
              <a:gd name="T3" fmla="*/ 1130444 h 2761"/>
              <a:gd name="T4" fmla="*/ 335480 w 1498"/>
              <a:gd name="T5" fmla="*/ 1118321 h 2761"/>
              <a:gd name="T6" fmla="*/ 240124 w 1498"/>
              <a:gd name="T7" fmla="*/ 1130011 h 2761"/>
              <a:gd name="T8" fmla="*/ 195913 w 1498"/>
              <a:gd name="T9" fmla="*/ 1103168 h 2761"/>
              <a:gd name="T10" fmla="*/ 132198 w 1498"/>
              <a:gd name="T11" fmla="*/ 1066367 h 2761"/>
              <a:gd name="T12" fmla="*/ 75418 w 1498"/>
              <a:gd name="T13" fmla="*/ 1065068 h 2761"/>
              <a:gd name="T14" fmla="*/ 17337 w 1498"/>
              <a:gd name="T15" fmla="*/ 1043420 h 2761"/>
              <a:gd name="T16" fmla="*/ 28607 w 1498"/>
              <a:gd name="T17" fmla="*/ 1008351 h 2761"/>
              <a:gd name="T18" fmla="*/ 13870 w 1498"/>
              <a:gd name="T19" fmla="*/ 964189 h 2761"/>
              <a:gd name="T20" fmla="*/ 4334 w 1498"/>
              <a:gd name="T21" fmla="*/ 936913 h 2761"/>
              <a:gd name="T22" fmla="*/ 78885 w 1498"/>
              <a:gd name="T23" fmla="*/ 937346 h 2761"/>
              <a:gd name="T24" fmla="*/ 89288 w 1498"/>
              <a:gd name="T25" fmla="*/ 838633 h 2761"/>
              <a:gd name="T26" fmla="*/ 71517 w 1498"/>
              <a:gd name="T27" fmla="*/ 799667 h 2761"/>
              <a:gd name="T28" fmla="*/ 142601 w 1498"/>
              <a:gd name="T29" fmla="*/ 702252 h 2761"/>
              <a:gd name="T30" fmla="*/ 203715 w 1498"/>
              <a:gd name="T31" fmla="*/ 735157 h 2761"/>
              <a:gd name="T32" fmla="*/ 231455 w 1498"/>
              <a:gd name="T33" fmla="*/ 727363 h 2761"/>
              <a:gd name="T34" fmla="*/ 231455 w 1498"/>
              <a:gd name="T35" fmla="*/ 670646 h 2761"/>
              <a:gd name="T36" fmla="*/ 288235 w 1498"/>
              <a:gd name="T37" fmla="*/ 666317 h 2761"/>
              <a:gd name="T38" fmla="*/ 322910 w 1498"/>
              <a:gd name="T39" fmla="*/ 667183 h 2761"/>
              <a:gd name="T40" fmla="*/ 329412 w 1498"/>
              <a:gd name="T41" fmla="*/ 553749 h 2761"/>
              <a:gd name="T42" fmla="*/ 344582 w 1498"/>
              <a:gd name="T43" fmla="*/ 511752 h 2761"/>
              <a:gd name="T44" fmla="*/ 345016 w 1498"/>
              <a:gd name="T45" fmla="*/ 484909 h 2761"/>
              <a:gd name="T46" fmla="*/ 321177 w 1498"/>
              <a:gd name="T47" fmla="*/ 481445 h 2761"/>
              <a:gd name="T48" fmla="*/ 255294 w 1498"/>
              <a:gd name="T49" fmla="*/ 432954 h 2761"/>
              <a:gd name="T50" fmla="*/ 172074 w 1498"/>
              <a:gd name="T51" fmla="*/ 400916 h 2761"/>
              <a:gd name="T52" fmla="*/ 185077 w 1498"/>
              <a:gd name="T53" fmla="*/ 367145 h 2761"/>
              <a:gd name="T54" fmla="*/ 178142 w 1498"/>
              <a:gd name="T55" fmla="*/ 319087 h 2761"/>
              <a:gd name="T56" fmla="*/ 203282 w 1498"/>
              <a:gd name="T57" fmla="*/ 288348 h 2761"/>
              <a:gd name="T58" fmla="*/ 249226 w 1498"/>
              <a:gd name="T59" fmla="*/ 296574 h 2761"/>
              <a:gd name="T60" fmla="*/ 354118 w 1498"/>
              <a:gd name="T61" fmla="*/ 303501 h 2761"/>
              <a:gd name="T62" fmla="*/ 374489 w 1498"/>
              <a:gd name="T63" fmla="*/ 187902 h 2761"/>
              <a:gd name="T64" fmla="*/ 407864 w 1498"/>
              <a:gd name="T65" fmla="*/ 136381 h 2761"/>
              <a:gd name="T66" fmla="*/ 449907 w 1498"/>
              <a:gd name="T67" fmla="*/ 77499 h 2761"/>
              <a:gd name="T68" fmla="*/ 488483 w 1498"/>
              <a:gd name="T69" fmla="*/ 48924 h 2761"/>
              <a:gd name="T70" fmla="*/ 513622 w 1498"/>
              <a:gd name="T71" fmla="*/ 12556 h 2761"/>
              <a:gd name="T72" fmla="*/ 541362 w 1498"/>
              <a:gd name="T73" fmla="*/ 34636 h 2761"/>
              <a:gd name="T74" fmla="*/ 549598 w 1498"/>
              <a:gd name="T75" fmla="*/ 34636 h 2761"/>
              <a:gd name="T76" fmla="*/ 576037 w 1498"/>
              <a:gd name="T77" fmla="*/ 0 h 2761"/>
              <a:gd name="T78" fmla="*/ 620248 w 1498"/>
              <a:gd name="T79" fmla="*/ 38100 h 2761"/>
              <a:gd name="T80" fmla="*/ 603344 w 1498"/>
              <a:gd name="T81" fmla="*/ 68840 h 2761"/>
              <a:gd name="T82" fmla="*/ 566935 w 1498"/>
              <a:gd name="T83" fmla="*/ 170151 h 2761"/>
              <a:gd name="T84" fmla="*/ 574303 w 1498"/>
              <a:gd name="T85" fmla="*/ 306099 h 2761"/>
              <a:gd name="T86" fmla="*/ 532260 w 1498"/>
              <a:gd name="T87" fmla="*/ 403081 h 2761"/>
              <a:gd name="T88" fmla="*/ 531827 w 1498"/>
              <a:gd name="T89" fmla="*/ 514783 h 2761"/>
              <a:gd name="T90" fmla="*/ 557399 w 1498"/>
              <a:gd name="T91" fmla="*/ 610466 h 2761"/>
              <a:gd name="T92" fmla="*/ 551331 w 1498"/>
              <a:gd name="T93" fmla="*/ 723900 h 2761"/>
              <a:gd name="T94" fmla="*/ 577338 w 1498"/>
              <a:gd name="T95" fmla="*/ 764164 h 2761"/>
              <a:gd name="T96" fmla="*/ 574303 w 1498"/>
              <a:gd name="T97" fmla="*/ 809625 h 2761"/>
              <a:gd name="T98" fmla="*/ 605511 w 1498"/>
              <a:gd name="T99" fmla="*/ 889721 h 2761"/>
              <a:gd name="T100" fmla="*/ 649288 w 1498"/>
              <a:gd name="T101" fmla="*/ 988435 h 2761"/>
              <a:gd name="T102" fmla="*/ 612012 w 1498"/>
              <a:gd name="T103" fmla="*/ 980642 h 2761"/>
              <a:gd name="T104" fmla="*/ 472012 w 1498"/>
              <a:gd name="T105" fmla="*/ 984105 h 2761"/>
              <a:gd name="T106" fmla="*/ 470712 w 1498"/>
              <a:gd name="T107" fmla="*/ 999692 h 2761"/>
              <a:gd name="T108" fmla="*/ 521424 w 1498"/>
              <a:gd name="T109" fmla="*/ 1045152 h 2761"/>
              <a:gd name="T110" fmla="*/ 527059 w 1498"/>
              <a:gd name="T111" fmla="*/ 1066367 h 2761"/>
              <a:gd name="T112" fmla="*/ 462910 w 1498"/>
              <a:gd name="T113" fmla="*/ 1113126 h 2761"/>
              <a:gd name="T114" fmla="*/ 463777 w 1498"/>
              <a:gd name="T115" fmla="*/ 1195387 h 2761"/>
              <a:gd name="T116" fmla="*/ 454242 w 1498"/>
              <a:gd name="T117" fmla="*/ 1194954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8"/>
              <a:gd name="T178" fmla="*/ 0 h 2761"/>
              <a:gd name="T179" fmla="*/ 1498 w 1498"/>
              <a:gd name="T180" fmla="*/ 2761 h 27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accent2"/>
          </a:solidFill>
          <a:ln w="8">
            <a:solidFill>
              <a:srgbClr val="FFFFFF"/>
            </a:solidFill>
            <a:round/>
            <a:headEnd/>
            <a:tailEnd/>
          </a:ln>
        </p:spPr>
        <p:txBody>
          <a:bodyPr/>
          <a:lstStyle/>
          <a:p>
            <a:endParaRPr lang="zh-CN" altLang="en-US"/>
          </a:p>
        </p:txBody>
      </p:sp>
      <p:sp>
        <p:nvSpPr>
          <p:cNvPr id="22547" name="Freeform 23"/>
          <p:cNvSpPr>
            <a:spLocks/>
          </p:cNvSpPr>
          <p:nvPr/>
        </p:nvSpPr>
        <p:spPr bwMode="auto">
          <a:xfrm>
            <a:off x="3484563" y="3149600"/>
            <a:ext cx="1639887" cy="1222375"/>
          </a:xfrm>
          <a:custGeom>
            <a:avLst/>
            <a:gdLst>
              <a:gd name="T0" fmla="*/ 683575 w 3788"/>
              <a:gd name="T1" fmla="*/ 1186003 h 2823"/>
              <a:gd name="T2" fmla="*/ 561492 w 3788"/>
              <a:gd name="T3" fmla="*/ 1031420 h 2823"/>
              <a:gd name="T4" fmla="*/ 322523 w 3788"/>
              <a:gd name="T5" fmla="*/ 975562 h 2823"/>
              <a:gd name="T6" fmla="*/ 191782 w 3788"/>
              <a:gd name="T7" fmla="*/ 898487 h 2823"/>
              <a:gd name="T8" fmla="*/ 88315 w 3788"/>
              <a:gd name="T9" fmla="*/ 856485 h 2823"/>
              <a:gd name="T10" fmla="*/ 0 w 3788"/>
              <a:gd name="T11" fmla="*/ 546453 h 2823"/>
              <a:gd name="T12" fmla="*/ 12987 w 3788"/>
              <a:gd name="T13" fmla="*/ 431707 h 2823"/>
              <a:gd name="T14" fmla="*/ 55846 w 3788"/>
              <a:gd name="T15" fmla="*/ 435604 h 2823"/>
              <a:gd name="T16" fmla="*/ 141564 w 3788"/>
              <a:gd name="T17" fmla="*/ 453357 h 2823"/>
              <a:gd name="T18" fmla="*/ 208233 w 3788"/>
              <a:gd name="T19" fmla="*/ 435604 h 2823"/>
              <a:gd name="T20" fmla="*/ 183989 w 3788"/>
              <a:gd name="T21" fmla="*/ 334280 h 2823"/>
              <a:gd name="T22" fmla="*/ 236805 w 3788"/>
              <a:gd name="T23" fmla="*/ 298774 h 2823"/>
              <a:gd name="T24" fmla="*/ 161478 w 3788"/>
              <a:gd name="T25" fmla="*/ 161944 h 2823"/>
              <a:gd name="T26" fmla="*/ 139832 w 3788"/>
              <a:gd name="T27" fmla="*/ 80539 h 2823"/>
              <a:gd name="T28" fmla="*/ 333778 w 3788"/>
              <a:gd name="T29" fmla="*/ 50229 h 2823"/>
              <a:gd name="T30" fmla="*/ 528591 w 3788"/>
              <a:gd name="T31" fmla="*/ 15155 h 2823"/>
              <a:gd name="T32" fmla="*/ 796566 w 3788"/>
              <a:gd name="T33" fmla="*/ 106952 h 2823"/>
              <a:gd name="T34" fmla="*/ 890076 w 3788"/>
              <a:gd name="T35" fmla="*/ 177532 h 2823"/>
              <a:gd name="T36" fmla="*/ 948520 w 3788"/>
              <a:gd name="T37" fmla="*/ 160645 h 2823"/>
              <a:gd name="T38" fmla="*/ 1004366 w 3788"/>
              <a:gd name="T39" fmla="*/ 85302 h 2823"/>
              <a:gd name="T40" fmla="*/ 1129912 w 3788"/>
              <a:gd name="T41" fmla="*/ 131201 h 2823"/>
              <a:gd name="T42" fmla="*/ 1224720 w 3788"/>
              <a:gd name="T43" fmla="*/ 193121 h 2823"/>
              <a:gd name="T44" fmla="*/ 1238574 w 3788"/>
              <a:gd name="T45" fmla="*/ 209142 h 2823"/>
              <a:gd name="T46" fmla="*/ 1358491 w 3788"/>
              <a:gd name="T47" fmla="*/ 271495 h 2823"/>
              <a:gd name="T48" fmla="*/ 1468885 w 3788"/>
              <a:gd name="T49" fmla="*/ 348137 h 2823"/>
              <a:gd name="T50" fmla="*/ 1570620 w 3788"/>
              <a:gd name="T51" fmla="*/ 455522 h 2823"/>
              <a:gd name="T52" fmla="*/ 1605687 w 3788"/>
              <a:gd name="T53" fmla="*/ 586723 h 2823"/>
              <a:gd name="T54" fmla="*/ 1519103 w 3788"/>
              <a:gd name="T55" fmla="*/ 757760 h 2823"/>
              <a:gd name="T56" fmla="*/ 1471483 w 3788"/>
              <a:gd name="T57" fmla="*/ 814484 h 2823"/>
              <a:gd name="T58" fmla="*/ 1472781 w 3788"/>
              <a:gd name="T59" fmla="*/ 872939 h 2823"/>
              <a:gd name="T60" fmla="*/ 1352431 w 3788"/>
              <a:gd name="T61" fmla="*/ 842629 h 2823"/>
              <a:gd name="T62" fmla="*/ 1397021 w 3788"/>
              <a:gd name="T63" fmla="*/ 1009769 h 2823"/>
              <a:gd name="T64" fmla="*/ 1371479 w 3788"/>
              <a:gd name="T65" fmla="*/ 1104164 h 2823"/>
              <a:gd name="T66" fmla="*/ 1316066 w 3788"/>
              <a:gd name="T67" fmla="*/ 1127114 h 2823"/>
              <a:gd name="T68" fmla="*/ 1270609 w 3788"/>
              <a:gd name="T69" fmla="*/ 1105896 h 2823"/>
              <a:gd name="T70" fmla="*/ 1229482 w 3788"/>
              <a:gd name="T71" fmla="*/ 1082081 h 2823"/>
              <a:gd name="T72" fmla="*/ 1190520 w 3788"/>
              <a:gd name="T73" fmla="*/ 1081215 h 2823"/>
              <a:gd name="T74" fmla="*/ 1097010 w 3788"/>
              <a:gd name="T75" fmla="*/ 1005006 h 2823"/>
              <a:gd name="T76" fmla="*/ 1045060 w 3788"/>
              <a:gd name="T77" fmla="*/ 903250 h 2823"/>
              <a:gd name="T78" fmla="*/ 916051 w 3788"/>
              <a:gd name="T79" fmla="*/ 949581 h 2823"/>
              <a:gd name="T80" fmla="*/ 947654 w 3788"/>
              <a:gd name="T81" fmla="*/ 1019728 h 2823"/>
              <a:gd name="T82" fmla="*/ 869296 w 3788"/>
              <a:gd name="T83" fmla="*/ 1173878 h 2823"/>
              <a:gd name="T84" fmla="*/ 816480 w 3788"/>
              <a:gd name="T85" fmla="*/ 1220643 h 2823"/>
              <a:gd name="T86" fmla="*/ 743317 w 3788"/>
              <a:gd name="T87" fmla="*/ 1195962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8"/>
              <a:gd name="T133" fmla="*/ 0 h 2823"/>
              <a:gd name="T134" fmla="*/ 3788 w 3788"/>
              <a:gd name="T135" fmla="*/ 2823 h 28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accent1"/>
          </a:solidFill>
          <a:ln w="8">
            <a:solidFill>
              <a:srgbClr val="FFFFFF"/>
            </a:solidFill>
            <a:round/>
            <a:headEnd/>
            <a:tailEnd/>
          </a:ln>
        </p:spPr>
        <p:txBody>
          <a:bodyPr/>
          <a:lstStyle/>
          <a:p>
            <a:endParaRPr lang="zh-CN" altLang="en-US"/>
          </a:p>
        </p:txBody>
      </p:sp>
      <p:sp>
        <p:nvSpPr>
          <p:cNvPr id="22548" name="Freeform 24"/>
          <p:cNvSpPr>
            <a:spLocks/>
          </p:cNvSpPr>
          <p:nvPr/>
        </p:nvSpPr>
        <p:spPr bwMode="auto">
          <a:xfrm>
            <a:off x="6016625" y="3048000"/>
            <a:ext cx="450850" cy="914400"/>
          </a:xfrm>
          <a:custGeom>
            <a:avLst/>
            <a:gdLst>
              <a:gd name="T0" fmla="*/ 42835 w 1042"/>
              <a:gd name="T1" fmla="*/ 914400 h 2109"/>
              <a:gd name="T2" fmla="*/ 12980 w 1042"/>
              <a:gd name="T3" fmla="*/ 833756 h 2109"/>
              <a:gd name="T4" fmla="*/ 25528 w 1042"/>
              <a:gd name="T5" fmla="*/ 794735 h 2109"/>
              <a:gd name="T6" fmla="*/ 22932 w 1042"/>
              <a:gd name="T7" fmla="*/ 746175 h 2109"/>
              <a:gd name="T8" fmla="*/ 0 w 1042"/>
              <a:gd name="T9" fmla="*/ 685908 h 2109"/>
              <a:gd name="T10" fmla="*/ 433 w 1042"/>
              <a:gd name="T11" fmla="*/ 585320 h 2109"/>
              <a:gd name="T12" fmla="*/ 41104 w 1042"/>
              <a:gd name="T13" fmla="*/ 512480 h 2109"/>
              <a:gd name="T14" fmla="*/ 42402 w 1042"/>
              <a:gd name="T15" fmla="*/ 475627 h 2109"/>
              <a:gd name="T16" fmla="*/ 60142 w 1042"/>
              <a:gd name="T17" fmla="*/ 326912 h 2109"/>
              <a:gd name="T18" fmla="*/ 71392 w 1042"/>
              <a:gd name="T19" fmla="*/ 250604 h 2109"/>
              <a:gd name="T20" fmla="*/ 86968 w 1042"/>
              <a:gd name="T21" fmla="*/ 221121 h 2109"/>
              <a:gd name="T22" fmla="*/ 147976 w 1042"/>
              <a:gd name="T23" fmla="*/ 143078 h 2109"/>
              <a:gd name="T24" fmla="*/ 203791 w 1042"/>
              <a:gd name="T25" fmla="*/ 73707 h 2109"/>
              <a:gd name="T26" fmla="*/ 228886 w 1042"/>
              <a:gd name="T27" fmla="*/ 49861 h 2109"/>
              <a:gd name="T28" fmla="*/ 318883 w 1042"/>
              <a:gd name="T29" fmla="*/ 42490 h 2109"/>
              <a:gd name="T30" fmla="*/ 375564 w 1042"/>
              <a:gd name="T31" fmla="*/ 13874 h 2109"/>
              <a:gd name="T32" fmla="*/ 385516 w 1042"/>
              <a:gd name="T33" fmla="*/ 0 h 2109"/>
              <a:gd name="T34" fmla="*/ 410178 w 1042"/>
              <a:gd name="T35" fmla="*/ 17776 h 2109"/>
              <a:gd name="T36" fmla="*/ 369507 w 1042"/>
              <a:gd name="T37" fmla="*/ 81945 h 2109"/>
              <a:gd name="T38" fmla="*/ 450850 w 1042"/>
              <a:gd name="T39" fmla="*/ 167792 h 2109"/>
              <a:gd name="T40" fmla="*/ 450417 w 1042"/>
              <a:gd name="T41" fmla="*/ 193372 h 2109"/>
              <a:gd name="T42" fmla="*/ 383785 w 1042"/>
              <a:gd name="T43" fmla="*/ 249737 h 2109"/>
              <a:gd name="T44" fmla="*/ 362584 w 1042"/>
              <a:gd name="T45" fmla="*/ 345989 h 2109"/>
              <a:gd name="T46" fmla="*/ 397198 w 1042"/>
              <a:gd name="T47" fmla="*/ 375038 h 2109"/>
              <a:gd name="T48" fmla="*/ 432245 w 1042"/>
              <a:gd name="T49" fmla="*/ 466955 h 2109"/>
              <a:gd name="T50" fmla="*/ 418399 w 1042"/>
              <a:gd name="T51" fmla="*/ 520718 h 2109"/>
              <a:gd name="T52" fmla="*/ 363882 w 1042"/>
              <a:gd name="T53" fmla="*/ 588789 h 2109"/>
              <a:gd name="T54" fmla="*/ 362584 w 1042"/>
              <a:gd name="T55" fmla="*/ 605698 h 2109"/>
              <a:gd name="T56" fmla="*/ 394169 w 1042"/>
              <a:gd name="T57" fmla="*/ 640383 h 2109"/>
              <a:gd name="T58" fmla="*/ 390708 w 1042"/>
              <a:gd name="T59" fmla="*/ 734035 h 2109"/>
              <a:gd name="T60" fmla="*/ 310230 w 1042"/>
              <a:gd name="T61" fmla="*/ 811644 h 2109"/>
              <a:gd name="T62" fmla="*/ 214608 w 1042"/>
              <a:gd name="T63" fmla="*/ 833322 h 2109"/>
              <a:gd name="T64" fmla="*/ 121582 w 1042"/>
              <a:gd name="T65" fmla="*/ 869309 h 2109"/>
              <a:gd name="T66" fmla="*/ 85670 w 1042"/>
              <a:gd name="T67" fmla="*/ 889686 h 2109"/>
              <a:gd name="T68" fmla="*/ 42835 w 1042"/>
              <a:gd name="T69" fmla="*/ 914400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2"/>
              <a:gd name="T106" fmla="*/ 0 h 2109"/>
              <a:gd name="T107" fmla="*/ 1042 w 1042"/>
              <a:gd name="T108" fmla="*/ 2109 h 2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C4261D"/>
          </a:solidFill>
          <a:ln w="8">
            <a:solidFill>
              <a:srgbClr val="FFFFFF"/>
            </a:solidFill>
            <a:round/>
            <a:headEnd/>
            <a:tailEnd/>
          </a:ln>
        </p:spPr>
        <p:txBody>
          <a:bodyPr/>
          <a:lstStyle/>
          <a:p>
            <a:endParaRPr lang="zh-CN" altLang="en-US"/>
          </a:p>
        </p:txBody>
      </p:sp>
      <p:sp>
        <p:nvSpPr>
          <p:cNvPr id="22549" name="Freeform 25"/>
          <p:cNvSpPr>
            <a:spLocks/>
          </p:cNvSpPr>
          <p:nvPr/>
        </p:nvSpPr>
        <p:spPr bwMode="auto">
          <a:xfrm>
            <a:off x="6602413" y="3387725"/>
            <a:ext cx="844550" cy="574675"/>
          </a:xfrm>
          <a:custGeom>
            <a:avLst/>
            <a:gdLst>
              <a:gd name="T0" fmla="*/ 92156 w 1952"/>
              <a:gd name="T1" fmla="*/ 572941 h 1326"/>
              <a:gd name="T2" fmla="*/ 56678 w 1952"/>
              <a:gd name="T3" fmla="*/ 546505 h 1326"/>
              <a:gd name="T4" fmla="*/ 0 w 1952"/>
              <a:gd name="T5" fmla="*/ 495365 h 1326"/>
              <a:gd name="T6" fmla="*/ 12980 w 1952"/>
              <a:gd name="T7" fmla="*/ 467628 h 1326"/>
              <a:gd name="T8" fmla="*/ 51919 w 1952"/>
              <a:gd name="T9" fmla="*/ 428623 h 1326"/>
              <a:gd name="T10" fmla="*/ 51919 w 1952"/>
              <a:gd name="T11" fmla="*/ 383550 h 1326"/>
              <a:gd name="T12" fmla="*/ 18172 w 1952"/>
              <a:gd name="T13" fmla="*/ 273036 h 1326"/>
              <a:gd name="T14" fmla="*/ 28123 w 1952"/>
              <a:gd name="T15" fmla="*/ 226663 h 1326"/>
              <a:gd name="T16" fmla="*/ 92156 w 1952"/>
              <a:gd name="T17" fmla="*/ 154287 h 1326"/>
              <a:gd name="T18" fmla="*/ 200321 w 1952"/>
              <a:gd name="T19" fmla="*/ 67609 h 1326"/>
              <a:gd name="T20" fmla="*/ 268681 w 1952"/>
              <a:gd name="T21" fmla="*/ 0 h 1326"/>
              <a:gd name="T22" fmla="*/ 280796 w 1952"/>
              <a:gd name="T23" fmla="*/ 49840 h 1326"/>
              <a:gd name="T24" fmla="*/ 313678 w 1952"/>
              <a:gd name="T25" fmla="*/ 50707 h 1326"/>
              <a:gd name="T26" fmla="*/ 330551 w 1952"/>
              <a:gd name="T27" fmla="*/ 22970 h 1326"/>
              <a:gd name="T28" fmla="*/ 390258 w 1952"/>
              <a:gd name="T29" fmla="*/ 17336 h 1326"/>
              <a:gd name="T30" fmla="*/ 409295 w 1952"/>
              <a:gd name="T31" fmla="*/ 50273 h 1326"/>
              <a:gd name="T32" fmla="*/ 407565 w 1952"/>
              <a:gd name="T33" fmla="*/ 110081 h 1326"/>
              <a:gd name="T34" fmla="*/ 507941 w 1952"/>
              <a:gd name="T35" fmla="*/ 153420 h 1326"/>
              <a:gd name="T36" fmla="*/ 561158 w 1952"/>
              <a:gd name="T37" fmla="*/ 69776 h 1326"/>
              <a:gd name="T38" fmla="*/ 583224 w 1952"/>
              <a:gd name="T39" fmla="*/ 46373 h 1326"/>
              <a:gd name="T40" fmla="*/ 651152 w 1952"/>
              <a:gd name="T41" fmla="*/ 30771 h 1326"/>
              <a:gd name="T42" fmla="*/ 707830 w 1952"/>
              <a:gd name="T43" fmla="*/ 56341 h 1326"/>
              <a:gd name="T44" fmla="*/ 835032 w 1952"/>
              <a:gd name="T45" fmla="*/ 56774 h 1326"/>
              <a:gd name="T46" fmla="*/ 844550 w 1952"/>
              <a:gd name="T47" fmla="*/ 62842 h 1326"/>
              <a:gd name="T48" fmla="*/ 838925 w 1952"/>
              <a:gd name="T49" fmla="*/ 74110 h 1326"/>
              <a:gd name="T50" fmla="*/ 834599 w 1952"/>
              <a:gd name="T51" fmla="*/ 116582 h 1326"/>
              <a:gd name="T52" fmla="*/ 789170 w 1952"/>
              <a:gd name="T53" fmla="*/ 119616 h 1326"/>
              <a:gd name="T54" fmla="*/ 661103 w 1952"/>
              <a:gd name="T55" fmla="*/ 225796 h 1326"/>
              <a:gd name="T56" fmla="*/ 632115 w 1952"/>
              <a:gd name="T57" fmla="*/ 237498 h 1326"/>
              <a:gd name="T58" fmla="*/ 589281 w 1952"/>
              <a:gd name="T59" fmla="*/ 260467 h 1326"/>
              <a:gd name="T60" fmla="*/ 581926 w 1952"/>
              <a:gd name="T61" fmla="*/ 269135 h 1326"/>
              <a:gd name="T62" fmla="*/ 577600 w 1952"/>
              <a:gd name="T63" fmla="*/ 315941 h 1326"/>
              <a:gd name="T64" fmla="*/ 529142 w 1952"/>
              <a:gd name="T65" fmla="*/ 378349 h 1326"/>
              <a:gd name="T66" fmla="*/ 514864 w 1952"/>
              <a:gd name="T67" fmla="*/ 442058 h 1326"/>
              <a:gd name="T68" fmla="*/ 449533 w 1952"/>
              <a:gd name="T69" fmla="*/ 479763 h 1326"/>
              <a:gd name="T70" fmla="*/ 414487 w 1952"/>
              <a:gd name="T71" fmla="*/ 548672 h 1326"/>
              <a:gd name="T72" fmla="*/ 413189 w 1952"/>
              <a:gd name="T73" fmla="*/ 543038 h 1326"/>
              <a:gd name="T74" fmla="*/ 399344 w 1952"/>
              <a:gd name="T75" fmla="*/ 531336 h 1326"/>
              <a:gd name="T76" fmla="*/ 377278 w 1952"/>
              <a:gd name="T77" fmla="*/ 529169 h 1326"/>
              <a:gd name="T78" fmla="*/ 345262 w 1952"/>
              <a:gd name="T79" fmla="*/ 568174 h 1326"/>
              <a:gd name="T80" fmla="*/ 281661 w 1952"/>
              <a:gd name="T81" fmla="*/ 560807 h 1326"/>
              <a:gd name="T82" fmla="*/ 275171 w 1952"/>
              <a:gd name="T83" fmla="*/ 543471 h 1326"/>
              <a:gd name="T84" fmla="*/ 221521 w 1952"/>
              <a:gd name="T85" fmla="*/ 488430 h 1326"/>
              <a:gd name="T86" fmla="*/ 188207 w 1952"/>
              <a:gd name="T87" fmla="*/ 486263 h 1326"/>
              <a:gd name="T88" fmla="*/ 179553 w 1952"/>
              <a:gd name="T89" fmla="*/ 542604 h 1326"/>
              <a:gd name="T90" fmla="*/ 143643 w 1952"/>
              <a:gd name="T91" fmla="*/ 560373 h 1326"/>
              <a:gd name="T92" fmla="*/ 92156 w 1952"/>
              <a:gd name="T93" fmla="*/ 572941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52"/>
              <a:gd name="T142" fmla="*/ 0 h 1326"/>
              <a:gd name="T143" fmla="*/ 1952 w 1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rgbClr val="C4261D"/>
          </a:solidFill>
          <a:ln w="8">
            <a:solidFill>
              <a:srgbClr val="FFFFFF"/>
            </a:solidFill>
            <a:round/>
            <a:headEnd/>
            <a:tailEnd/>
          </a:ln>
        </p:spPr>
        <p:txBody>
          <a:bodyPr/>
          <a:lstStyle/>
          <a:p>
            <a:endParaRPr lang="zh-CN" altLang="en-US"/>
          </a:p>
        </p:txBody>
      </p:sp>
      <p:sp>
        <p:nvSpPr>
          <p:cNvPr id="22550" name="Freeform 26"/>
          <p:cNvSpPr>
            <a:spLocks/>
          </p:cNvSpPr>
          <p:nvPr/>
        </p:nvSpPr>
        <p:spPr bwMode="auto">
          <a:xfrm>
            <a:off x="5295900" y="3254375"/>
            <a:ext cx="363538" cy="606425"/>
          </a:xfrm>
          <a:custGeom>
            <a:avLst/>
            <a:gdLst>
              <a:gd name="T0" fmla="*/ 138058 w 840"/>
              <a:gd name="T1" fmla="*/ 547082 h 1400"/>
              <a:gd name="T2" fmla="*/ 127238 w 840"/>
              <a:gd name="T3" fmla="*/ 501600 h 1400"/>
              <a:gd name="T4" fmla="*/ 111225 w 840"/>
              <a:gd name="T5" fmla="*/ 386379 h 1400"/>
              <a:gd name="T6" fmla="*/ 34190 w 840"/>
              <a:gd name="T7" fmla="*/ 294982 h 1400"/>
              <a:gd name="T8" fmla="*/ 0 w 840"/>
              <a:gd name="T9" fmla="*/ 275490 h 1400"/>
              <a:gd name="T10" fmla="*/ 88721 w 840"/>
              <a:gd name="T11" fmla="*/ 250800 h 1400"/>
              <a:gd name="T12" fmla="*/ 146714 w 840"/>
              <a:gd name="T13" fmla="*/ 225244 h 1400"/>
              <a:gd name="T14" fmla="*/ 170517 w 840"/>
              <a:gd name="T15" fmla="*/ 196222 h 1400"/>
              <a:gd name="T16" fmla="*/ 167920 w 840"/>
              <a:gd name="T17" fmla="*/ 142077 h 1400"/>
              <a:gd name="T18" fmla="*/ 208602 w 840"/>
              <a:gd name="T19" fmla="*/ 68006 h 1400"/>
              <a:gd name="T20" fmla="*/ 215526 w 840"/>
              <a:gd name="T21" fmla="*/ 27289 h 1400"/>
              <a:gd name="T22" fmla="*/ 291696 w 840"/>
              <a:gd name="T23" fmla="*/ 22091 h 1400"/>
              <a:gd name="T24" fmla="*/ 298621 w 840"/>
              <a:gd name="T25" fmla="*/ 45049 h 1400"/>
              <a:gd name="T26" fmla="*/ 278712 w 840"/>
              <a:gd name="T27" fmla="*/ 92696 h 1400"/>
              <a:gd name="T28" fmla="*/ 256208 w 840"/>
              <a:gd name="T29" fmla="*/ 191457 h 1400"/>
              <a:gd name="T30" fmla="*/ 305978 w 840"/>
              <a:gd name="T31" fmla="*/ 199687 h 1400"/>
              <a:gd name="T32" fmla="*/ 363538 w 840"/>
              <a:gd name="T33" fmla="*/ 245169 h 1400"/>
              <a:gd name="T34" fmla="*/ 338437 w 840"/>
              <a:gd name="T35" fmla="*/ 281121 h 1400"/>
              <a:gd name="T36" fmla="*/ 301217 w 840"/>
              <a:gd name="T37" fmla="*/ 320106 h 1400"/>
              <a:gd name="T38" fmla="*/ 260536 w 840"/>
              <a:gd name="T39" fmla="*/ 377283 h 1400"/>
              <a:gd name="T40" fmla="*/ 233703 w 840"/>
              <a:gd name="T41" fmla="*/ 460450 h 1400"/>
              <a:gd name="T42" fmla="*/ 253178 w 840"/>
              <a:gd name="T43" fmla="*/ 479076 h 1400"/>
              <a:gd name="T44" fmla="*/ 291696 w 840"/>
              <a:gd name="T45" fmla="*/ 528456 h 1400"/>
              <a:gd name="T46" fmla="*/ 283040 w 840"/>
              <a:gd name="T47" fmla="*/ 546649 h 1400"/>
              <a:gd name="T48" fmla="*/ 240195 w 840"/>
              <a:gd name="T49" fmla="*/ 560943 h 1400"/>
              <a:gd name="T50" fmla="*/ 138058 w 840"/>
              <a:gd name="T51" fmla="*/ 547082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0"/>
              <a:gd name="T79" fmla="*/ 0 h 1400"/>
              <a:gd name="T80" fmla="*/ 840 w 840"/>
              <a:gd name="T81" fmla="*/ 1400 h 1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C4261D"/>
          </a:solidFill>
          <a:ln w="8">
            <a:solidFill>
              <a:srgbClr val="FFFFFF"/>
            </a:solidFill>
            <a:round/>
            <a:headEnd/>
            <a:tailEnd/>
          </a:ln>
        </p:spPr>
        <p:txBody>
          <a:bodyPr/>
          <a:lstStyle/>
          <a:p>
            <a:endParaRPr lang="zh-CN" altLang="en-US"/>
          </a:p>
        </p:txBody>
      </p:sp>
      <p:sp>
        <p:nvSpPr>
          <p:cNvPr id="22551" name="Freeform 27"/>
          <p:cNvSpPr>
            <a:spLocks/>
          </p:cNvSpPr>
          <p:nvPr/>
        </p:nvSpPr>
        <p:spPr bwMode="auto">
          <a:xfrm>
            <a:off x="6380163" y="2678113"/>
            <a:ext cx="703262" cy="1054100"/>
          </a:xfrm>
          <a:custGeom>
            <a:avLst/>
            <a:gdLst>
              <a:gd name="T0" fmla="*/ 230670 w 1625"/>
              <a:gd name="T1" fmla="*/ 1033746 h 2434"/>
              <a:gd name="T2" fmla="*/ 52366 w 1625"/>
              <a:gd name="T3" fmla="*/ 1010793 h 2434"/>
              <a:gd name="T4" fmla="*/ 64051 w 1625"/>
              <a:gd name="T5" fmla="*/ 909021 h 2434"/>
              <a:gd name="T6" fmla="*/ 4328 w 1625"/>
              <a:gd name="T7" fmla="*/ 697681 h 2434"/>
              <a:gd name="T8" fmla="*/ 100404 w 1625"/>
              <a:gd name="T9" fmla="*/ 569491 h 2434"/>
              <a:gd name="T10" fmla="*/ 33324 w 1625"/>
              <a:gd name="T11" fmla="*/ 445632 h 2434"/>
              <a:gd name="T12" fmla="*/ 22504 w 1625"/>
              <a:gd name="T13" fmla="*/ 438270 h 2434"/>
              <a:gd name="T14" fmla="*/ 61454 w 1625"/>
              <a:gd name="T15" fmla="*/ 385435 h 2434"/>
              <a:gd name="T16" fmla="*/ 29862 w 1625"/>
              <a:gd name="T17" fmla="*/ 329569 h 2434"/>
              <a:gd name="T18" fmla="*/ 433 w 1625"/>
              <a:gd name="T19" fmla="*/ 232127 h 2434"/>
              <a:gd name="T20" fmla="*/ 44576 w 1625"/>
              <a:gd name="T21" fmla="*/ 199214 h 2434"/>
              <a:gd name="T22" fmla="*/ 75736 w 1625"/>
              <a:gd name="T23" fmla="*/ 117796 h 2434"/>
              <a:gd name="T24" fmla="*/ 128967 w 1625"/>
              <a:gd name="T25" fmla="*/ 233859 h 2434"/>
              <a:gd name="T26" fmla="*/ 161858 w 1625"/>
              <a:gd name="T27" fmla="*/ 223466 h 2434"/>
              <a:gd name="T28" fmla="*/ 331074 w 1625"/>
              <a:gd name="T29" fmla="*/ 142914 h 2434"/>
              <a:gd name="T30" fmla="*/ 380411 w 1625"/>
              <a:gd name="T31" fmla="*/ 32047 h 2434"/>
              <a:gd name="T32" fmla="*/ 487306 w 1625"/>
              <a:gd name="T33" fmla="*/ 158072 h 2434"/>
              <a:gd name="T34" fmla="*/ 603291 w 1625"/>
              <a:gd name="T35" fmla="*/ 213505 h 2434"/>
              <a:gd name="T36" fmla="*/ 590307 w 1625"/>
              <a:gd name="T37" fmla="*/ 307915 h 2434"/>
              <a:gd name="T38" fmla="*/ 703262 w 1625"/>
              <a:gd name="T39" fmla="*/ 384569 h 2434"/>
              <a:gd name="T40" fmla="*/ 570832 w 1625"/>
              <a:gd name="T41" fmla="*/ 533113 h 2434"/>
              <a:gd name="T42" fmla="*/ 457878 w 1625"/>
              <a:gd name="T43" fmla="*/ 480711 h 2434"/>
              <a:gd name="T44" fmla="*/ 407243 w 1625"/>
              <a:gd name="T45" fmla="*/ 388467 h 2434"/>
              <a:gd name="T46" fmla="*/ 338864 w 1625"/>
              <a:gd name="T47" fmla="*/ 266340 h 2434"/>
              <a:gd name="T48" fmla="*/ 226342 w 1625"/>
              <a:gd name="T49" fmla="*/ 344293 h 2434"/>
              <a:gd name="T50" fmla="*/ 185661 w 1625"/>
              <a:gd name="T51" fmla="*/ 439569 h 2434"/>
              <a:gd name="T52" fmla="*/ 268322 w 1625"/>
              <a:gd name="T53" fmla="*/ 504097 h 2434"/>
              <a:gd name="T54" fmla="*/ 357906 w 1625"/>
              <a:gd name="T55" fmla="*/ 506262 h 2434"/>
              <a:gd name="T56" fmla="*/ 378247 w 1625"/>
              <a:gd name="T57" fmla="*/ 590712 h 2434"/>
              <a:gd name="T58" fmla="*/ 486874 w 1625"/>
              <a:gd name="T59" fmla="*/ 699846 h 2434"/>
              <a:gd name="T60" fmla="*/ 364831 w 1625"/>
              <a:gd name="T61" fmla="*/ 790358 h 2434"/>
              <a:gd name="T62" fmla="*/ 244519 w 1625"/>
              <a:gd name="T63" fmla="*/ 1036777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5"/>
              <a:gd name="T97" fmla="*/ 0 h 2434"/>
              <a:gd name="T98" fmla="*/ 1625 w 1625"/>
              <a:gd name="T99" fmla="*/ 2434 h 2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accent1"/>
          </a:solidFill>
          <a:ln w="8">
            <a:solidFill>
              <a:srgbClr val="FFFFFF"/>
            </a:solidFill>
            <a:round/>
            <a:headEnd/>
            <a:tailEnd/>
          </a:ln>
        </p:spPr>
        <p:txBody>
          <a:bodyPr/>
          <a:lstStyle/>
          <a:p>
            <a:endParaRPr lang="zh-CN" altLang="en-US"/>
          </a:p>
        </p:txBody>
      </p:sp>
      <p:sp>
        <p:nvSpPr>
          <p:cNvPr id="22552" name="Freeform 28"/>
          <p:cNvSpPr>
            <a:spLocks/>
          </p:cNvSpPr>
          <p:nvPr/>
        </p:nvSpPr>
        <p:spPr bwMode="auto">
          <a:xfrm>
            <a:off x="1773238" y="1546225"/>
            <a:ext cx="2609850" cy="2046288"/>
          </a:xfrm>
          <a:custGeom>
            <a:avLst/>
            <a:gdLst>
              <a:gd name="T0" fmla="*/ 1810316 w 6029"/>
              <a:gd name="T1" fmla="*/ 2003864 h 4727"/>
              <a:gd name="T2" fmla="*/ 1713350 w 6029"/>
              <a:gd name="T3" fmla="*/ 2022479 h 4727"/>
              <a:gd name="T4" fmla="*/ 1552317 w 6029"/>
              <a:gd name="T5" fmla="*/ 1913823 h 4727"/>
              <a:gd name="T6" fmla="*/ 1362715 w 6029"/>
              <a:gd name="T7" fmla="*/ 1899104 h 4727"/>
              <a:gd name="T8" fmla="*/ 1190860 w 6029"/>
              <a:gd name="T9" fmla="*/ 1941528 h 4727"/>
              <a:gd name="T10" fmla="*/ 1034590 w 6029"/>
              <a:gd name="T11" fmla="*/ 1978757 h 4727"/>
              <a:gd name="T12" fmla="*/ 832866 w 6029"/>
              <a:gd name="T13" fmla="*/ 1909494 h 4727"/>
              <a:gd name="T14" fmla="*/ 736334 w 6029"/>
              <a:gd name="T15" fmla="*/ 1914255 h 4727"/>
              <a:gd name="T16" fmla="*/ 474439 w 6029"/>
              <a:gd name="T17" fmla="*/ 1986982 h 4727"/>
              <a:gd name="T18" fmla="*/ 346306 w 6029"/>
              <a:gd name="T19" fmla="*/ 1903000 h 4727"/>
              <a:gd name="T20" fmla="*/ 334618 w 6029"/>
              <a:gd name="T21" fmla="*/ 1785253 h 4727"/>
              <a:gd name="T22" fmla="*/ 196962 w 6029"/>
              <a:gd name="T23" fmla="*/ 1656684 h 4727"/>
              <a:gd name="T24" fmla="*/ 110818 w 6029"/>
              <a:gd name="T25" fmla="*/ 1460583 h 4727"/>
              <a:gd name="T26" fmla="*/ 86577 w 6029"/>
              <a:gd name="T27" fmla="*/ 1357987 h 4727"/>
              <a:gd name="T28" fmla="*/ 28570 w 6029"/>
              <a:gd name="T29" fmla="*/ 1149332 h 4727"/>
              <a:gd name="T30" fmla="*/ 3896 w 6029"/>
              <a:gd name="T31" fmla="*/ 1109073 h 4727"/>
              <a:gd name="T32" fmla="*/ 54110 w 6029"/>
              <a:gd name="T33" fmla="*/ 1006910 h 4727"/>
              <a:gd name="T34" fmla="*/ 284404 w 6029"/>
              <a:gd name="T35" fmla="*/ 912107 h 4727"/>
              <a:gd name="T36" fmla="*/ 408641 w 6029"/>
              <a:gd name="T37" fmla="*/ 970547 h 4727"/>
              <a:gd name="T38" fmla="*/ 552791 w 6029"/>
              <a:gd name="T39" fmla="*/ 890462 h 4727"/>
              <a:gd name="T40" fmla="*/ 778323 w 6029"/>
              <a:gd name="T41" fmla="*/ 884834 h 4727"/>
              <a:gd name="T42" fmla="*/ 902128 w 6029"/>
              <a:gd name="T43" fmla="*/ 720768 h 4727"/>
              <a:gd name="T44" fmla="*/ 969657 w 6029"/>
              <a:gd name="T45" fmla="*/ 570554 h 4727"/>
              <a:gd name="T46" fmla="*/ 956671 w 6029"/>
              <a:gd name="T47" fmla="*/ 417309 h 4727"/>
              <a:gd name="T48" fmla="*/ 1215102 w 6029"/>
              <a:gd name="T49" fmla="*/ 466226 h 4727"/>
              <a:gd name="T50" fmla="*/ 1236313 w 6029"/>
              <a:gd name="T51" fmla="*/ 363198 h 4727"/>
              <a:gd name="T52" fmla="*/ 1368775 w 6029"/>
              <a:gd name="T53" fmla="*/ 190906 h 4727"/>
              <a:gd name="T54" fmla="*/ 1628505 w 6029"/>
              <a:gd name="T55" fmla="*/ 231598 h 4727"/>
              <a:gd name="T56" fmla="*/ 1799926 w 6029"/>
              <a:gd name="T57" fmla="*/ 19047 h 4727"/>
              <a:gd name="T58" fmla="*/ 1899057 w 6029"/>
              <a:gd name="T59" fmla="*/ 80951 h 4727"/>
              <a:gd name="T60" fmla="*/ 2071344 w 6029"/>
              <a:gd name="T61" fmla="*/ 228568 h 4727"/>
              <a:gd name="T62" fmla="*/ 2125454 w 6029"/>
              <a:gd name="T63" fmla="*/ 385708 h 4727"/>
              <a:gd name="T64" fmla="*/ 2086495 w 6029"/>
              <a:gd name="T65" fmla="*/ 635921 h 4727"/>
              <a:gd name="T66" fmla="*/ 2344926 w 6029"/>
              <a:gd name="T67" fmla="*/ 722932 h 4727"/>
              <a:gd name="T68" fmla="*/ 2544485 w 6029"/>
              <a:gd name="T69" fmla="*/ 882670 h 4727"/>
              <a:gd name="T70" fmla="*/ 2598595 w 6029"/>
              <a:gd name="T71" fmla="*/ 1052797 h 4727"/>
              <a:gd name="T72" fmla="*/ 2570458 w 6029"/>
              <a:gd name="T73" fmla="*/ 1186561 h 4727"/>
              <a:gd name="T74" fmla="*/ 2473059 w 6029"/>
              <a:gd name="T75" fmla="*/ 1243703 h 4727"/>
              <a:gd name="T76" fmla="*/ 2201209 w 6029"/>
              <a:gd name="T77" fmla="*/ 1405605 h 4727"/>
              <a:gd name="T78" fmla="*/ 2184759 w 6029"/>
              <a:gd name="T79" fmla="*/ 1589585 h 4727"/>
              <a:gd name="T80" fmla="*/ 1876114 w 6029"/>
              <a:gd name="T81" fmla="*/ 1654086 h 4727"/>
              <a:gd name="T82" fmla="*/ 1890399 w 6029"/>
              <a:gd name="T83" fmla="*/ 1793045 h 4727"/>
              <a:gd name="T84" fmla="*/ 1924164 w 6029"/>
              <a:gd name="T85" fmla="*/ 1903000 h 4727"/>
              <a:gd name="T86" fmla="*/ 1859664 w 6029"/>
              <a:gd name="T87" fmla="*/ 2046288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29"/>
              <a:gd name="T133" fmla="*/ 0 h 4727"/>
              <a:gd name="T134" fmla="*/ 6029 w 6029"/>
              <a:gd name="T135" fmla="*/ 4727 h 47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C4261D"/>
          </a:solidFill>
          <a:ln w="8">
            <a:solidFill>
              <a:srgbClr val="FFFFFF"/>
            </a:solidFill>
            <a:round/>
            <a:headEnd/>
            <a:tailEnd/>
          </a:ln>
        </p:spPr>
        <p:txBody>
          <a:bodyPr/>
          <a:lstStyle/>
          <a:p>
            <a:endParaRPr lang="zh-CN" altLang="en-US"/>
          </a:p>
        </p:txBody>
      </p:sp>
      <p:sp>
        <p:nvSpPr>
          <p:cNvPr id="22553" name="Freeform 29"/>
          <p:cNvSpPr>
            <a:spLocks/>
          </p:cNvSpPr>
          <p:nvPr/>
        </p:nvSpPr>
        <p:spPr bwMode="auto">
          <a:xfrm>
            <a:off x="4533900" y="1058863"/>
            <a:ext cx="2876550" cy="2479675"/>
          </a:xfrm>
          <a:custGeom>
            <a:avLst/>
            <a:gdLst>
              <a:gd name="T0" fmla="*/ 705928 w 6642"/>
              <a:gd name="T1" fmla="*/ 2269284 h 5728"/>
              <a:gd name="T2" fmla="*/ 662620 w 6642"/>
              <a:gd name="T3" fmla="*/ 2167551 h 5728"/>
              <a:gd name="T4" fmla="*/ 455605 w 6642"/>
              <a:gd name="T5" fmla="*/ 2274478 h 5728"/>
              <a:gd name="T6" fmla="*/ 247725 w 6642"/>
              <a:gd name="T7" fmla="*/ 2080537 h 5728"/>
              <a:gd name="T8" fmla="*/ 281938 w 6642"/>
              <a:gd name="T9" fmla="*/ 1921229 h 5728"/>
              <a:gd name="T10" fmla="*/ 63663 w 6642"/>
              <a:gd name="T11" fmla="*/ 1869280 h 5728"/>
              <a:gd name="T12" fmla="*/ 0 w 6642"/>
              <a:gd name="T13" fmla="*/ 1663218 h 5728"/>
              <a:gd name="T14" fmla="*/ 452141 w 6642"/>
              <a:gd name="T15" fmla="*/ 1691789 h 5728"/>
              <a:gd name="T16" fmla="*/ 643997 w 6642"/>
              <a:gd name="T17" fmla="*/ 1800015 h 5728"/>
              <a:gd name="T18" fmla="*/ 981804 w 6642"/>
              <a:gd name="T19" fmla="*/ 1785730 h 5728"/>
              <a:gd name="T20" fmla="*/ 1330870 w 6642"/>
              <a:gd name="T21" fmla="*/ 1722526 h 5728"/>
              <a:gd name="T22" fmla="*/ 1604580 w 6642"/>
              <a:gd name="T23" fmla="*/ 1516463 h 5728"/>
              <a:gd name="T24" fmla="*/ 1598950 w 6642"/>
              <a:gd name="T25" fmla="*/ 1303907 h 5728"/>
              <a:gd name="T26" fmla="*/ 1844076 w 6642"/>
              <a:gd name="T27" fmla="*/ 1245032 h 5728"/>
              <a:gd name="T28" fmla="*/ 2023373 w 6642"/>
              <a:gd name="T29" fmla="*/ 1134642 h 5728"/>
              <a:gd name="T30" fmla="*/ 2362911 w 6642"/>
              <a:gd name="T31" fmla="*/ 1009965 h 5728"/>
              <a:gd name="T32" fmla="*/ 2227356 w 6642"/>
              <a:gd name="T33" fmla="*/ 790916 h 5728"/>
              <a:gd name="T34" fmla="*/ 2117352 w 6642"/>
              <a:gd name="T35" fmla="*/ 863211 h 5728"/>
              <a:gd name="T36" fmla="*/ 1900377 w 6642"/>
              <a:gd name="T37" fmla="*/ 818189 h 5728"/>
              <a:gd name="T38" fmla="*/ 1985261 w 6642"/>
              <a:gd name="T39" fmla="*/ 565373 h 5728"/>
              <a:gd name="T40" fmla="*/ 2256372 w 6642"/>
              <a:gd name="T41" fmla="*/ 323812 h 5728"/>
              <a:gd name="T42" fmla="*/ 2268499 w 6642"/>
              <a:gd name="T43" fmla="*/ 108659 h 5728"/>
              <a:gd name="T44" fmla="*/ 2385432 w 6642"/>
              <a:gd name="T45" fmla="*/ 21212 h 5728"/>
              <a:gd name="T46" fmla="*/ 2434370 w 6642"/>
              <a:gd name="T47" fmla="*/ 158443 h 5728"/>
              <a:gd name="T48" fmla="*/ 2544807 w 6642"/>
              <a:gd name="T49" fmla="*/ 243292 h 5728"/>
              <a:gd name="T50" fmla="*/ 2807689 w 6642"/>
              <a:gd name="T51" fmla="*/ 207361 h 5728"/>
              <a:gd name="T52" fmla="*/ 2828044 w 6642"/>
              <a:gd name="T53" fmla="*/ 505632 h 5728"/>
              <a:gd name="T54" fmla="*/ 2796862 w 6642"/>
              <a:gd name="T55" fmla="*/ 652387 h 5728"/>
              <a:gd name="T56" fmla="*/ 2642251 w 6642"/>
              <a:gd name="T57" fmla="*/ 824250 h 5728"/>
              <a:gd name="T58" fmla="*/ 2742727 w 6642"/>
              <a:gd name="T59" fmla="*/ 942865 h 5728"/>
              <a:gd name="T60" fmla="*/ 2748790 w 6642"/>
              <a:gd name="T61" fmla="*/ 1022520 h 5728"/>
              <a:gd name="T62" fmla="*/ 2595045 w 6642"/>
              <a:gd name="T63" fmla="*/ 1044165 h 5728"/>
              <a:gd name="T64" fmla="*/ 2657842 w 6642"/>
              <a:gd name="T65" fmla="*/ 1231179 h 5728"/>
              <a:gd name="T66" fmla="*/ 2747491 w 6642"/>
              <a:gd name="T67" fmla="*/ 1303042 h 5728"/>
              <a:gd name="T68" fmla="*/ 2876550 w 6642"/>
              <a:gd name="T69" fmla="*/ 1446766 h 5728"/>
              <a:gd name="T70" fmla="*/ 2716742 w 6642"/>
              <a:gd name="T71" fmla="*/ 1577503 h 5728"/>
              <a:gd name="T72" fmla="*/ 2551303 w 6642"/>
              <a:gd name="T73" fmla="*/ 1716465 h 5728"/>
              <a:gd name="T74" fmla="*/ 2460788 w 6642"/>
              <a:gd name="T75" fmla="*/ 1759322 h 5728"/>
              <a:gd name="T76" fmla="*/ 2280192 w 6642"/>
              <a:gd name="T77" fmla="*/ 1645902 h 5728"/>
              <a:gd name="T78" fmla="*/ 2081839 w 6642"/>
              <a:gd name="T79" fmla="*/ 1762786 h 5728"/>
              <a:gd name="T80" fmla="*/ 1966639 w 6642"/>
              <a:gd name="T81" fmla="*/ 1789626 h 5728"/>
              <a:gd name="T82" fmla="*/ 1844942 w 6642"/>
              <a:gd name="T83" fmla="*/ 1834648 h 5728"/>
              <a:gd name="T84" fmla="*/ 1859234 w 6642"/>
              <a:gd name="T85" fmla="*/ 1972311 h 5728"/>
              <a:gd name="T86" fmla="*/ 1652219 w 6642"/>
              <a:gd name="T87" fmla="*/ 2067983 h 5728"/>
              <a:gd name="T88" fmla="*/ 1482883 w 6642"/>
              <a:gd name="T89" fmla="*/ 2184001 h 5728"/>
              <a:gd name="T90" fmla="*/ 1296223 w 6642"/>
              <a:gd name="T91" fmla="*/ 2387899 h 5728"/>
              <a:gd name="T92" fmla="*/ 1098303 w 6642"/>
              <a:gd name="T93" fmla="*/ 2409545 h 5728"/>
              <a:gd name="T94" fmla="*/ 1074484 w 6642"/>
              <a:gd name="T95" fmla="*/ 2229023 h 5728"/>
              <a:gd name="T96" fmla="*/ 942826 w 6642"/>
              <a:gd name="T97" fmla="*/ 2284002 h 5728"/>
              <a:gd name="T98" fmla="*/ 844949 w 6642"/>
              <a:gd name="T99" fmla="*/ 2431623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2"/>
              <a:gd name="T151" fmla="*/ 0 h 5728"/>
              <a:gd name="T152" fmla="*/ 6642 w 6642"/>
              <a:gd name="T153" fmla="*/ 5728 h 57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C4261D"/>
          </a:solidFill>
          <a:ln w="8">
            <a:solidFill>
              <a:srgbClr val="FFFFFF"/>
            </a:solidFill>
            <a:round/>
            <a:headEnd/>
            <a:tailEnd/>
          </a:ln>
        </p:spPr>
        <p:txBody>
          <a:bodyPr/>
          <a:lstStyle/>
          <a:p>
            <a:endParaRPr lang="zh-CN" altLang="en-US"/>
          </a:p>
        </p:txBody>
      </p:sp>
      <p:sp>
        <p:nvSpPr>
          <p:cNvPr id="22554" name="Freeform 30"/>
          <p:cNvSpPr>
            <a:spLocks/>
          </p:cNvSpPr>
          <p:nvPr/>
        </p:nvSpPr>
        <p:spPr bwMode="auto">
          <a:xfrm>
            <a:off x="6570663" y="2955925"/>
            <a:ext cx="309562" cy="360363"/>
          </a:xfrm>
          <a:custGeom>
            <a:avLst/>
            <a:gdLst>
              <a:gd name="T0" fmla="*/ 261870 w 714"/>
              <a:gd name="T1" fmla="*/ 360363 h 831"/>
              <a:gd name="T2" fmla="*/ 210710 w 714"/>
              <a:gd name="T3" fmla="*/ 322202 h 831"/>
              <a:gd name="T4" fmla="*/ 187732 w 714"/>
              <a:gd name="T5" fmla="*/ 240676 h 831"/>
              <a:gd name="T6" fmla="*/ 183830 w 714"/>
              <a:gd name="T7" fmla="*/ 225064 h 831"/>
              <a:gd name="T8" fmla="*/ 85411 w 714"/>
              <a:gd name="T9" fmla="*/ 193841 h 831"/>
              <a:gd name="T10" fmla="*/ 70237 w 714"/>
              <a:gd name="T11" fmla="*/ 212055 h 831"/>
              <a:gd name="T12" fmla="*/ 5203 w 714"/>
              <a:gd name="T13" fmla="*/ 212055 h 831"/>
              <a:gd name="T14" fmla="*/ 27748 w 714"/>
              <a:gd name="T15" fmla="*/ 161318 h 831"/>
              <a:gd name="T16" fmla="*/ 56796 w 714"/>
              <a:gd name="T17" fmla="*/ 139202 h 831"/>
              <a:gd name="T18" fmla="*/ 48992 w 714"/>
              <a:gd name="T19" fmla="*/ 73720 h 831"/>
              <a:gd name="T20" fmla="*/ 112726 w 714"/>
              <a:gd name="T21" fmla="*/ 29922 h 831"/>
              <a:gd name="T22" fmla="*/ 137872 w 714"/>
              <a:gd name="T23" fmla="*/ 867 h 831"/>
              <a:gd name="T24" fmla="*/ 159984 w 714"/>
              <a:gd name="T25" fmla="*/ 22550 h 831"/>
              <a:gd name="T26" fmla="*/ 208542 w 714"/>
              <a:gd name="T27" fmla="*/ 28187 h 831"/>
              <a:gd name="T28" fmla="*/ 210710 w 714"/>
              <a:gd name="T29" fmla="*/ 127493 h 831"/>
              <a:gd name="T30" fmla="*/ 235423 w 714"/>
              <a:gd name="T31" fmla="*/ 132697 h 831"/>
              <a:gd name="T32" fmla="*/ 249297 w 714"/>
              <a:gd name="T33" fmla="*/ 143972 h 831"/>
              <a:gd name="T34" fmla="*/ 283548 w 714"/>
              <a:gd name="T35" fmla="*/ 234605 h 831"/>
              <a:gd name="T36" fmla="*/ 309562 w 714"/>
              <a:gd name="T37" fmla="*/ 269297 h 831"/>
              <a:gd name="T38" fmla="*/ 259269 w 714"/>
              <a:gd name="T39" fmla="*/ 306157 h 831"/>
              <a:gd name="T40" fmla="*/ 261870 w 714"/>
              <a:gd name="T41" fmla="*/ 360363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4"/>
              <a:gd name="T64" fmla="*/ 0 h 831"/>
              <a:gd name="T65" fmla="*/ 714 w 714"/>
              <a:gd name="T66" fmla="*/ 831 h 8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C4261D"/>
          </a:solidFill>
          <a:ln w="8">
            <a:solidFill>
              <a:srgbClr val="FFFFFF"/>
            </a:solidFill>
            <a:round/>
            <a:headEnd/>
            <a:tailEnd/>
          </a:ln>
        </p:spPr>
        <p:txBody>
          <a:bodyPr/>
          <a:lstStyle/>
          <a:p>
            <a:endParaRPr lang="zh-CN" altLang="en-US"/>
          </a:p>
        </p:txBody>
      </p:sp>
      <p:sp>
        <p:nvSpPr>
          <p:cNvPr id="22555" name="Freeform 31"/>
          <p:cNvSpPr>
            <a:spLocks/>
          </p:cNvSpPr>
          <p:nvPr/>
        </p:nvSpPr>
        <p:spPr bwMode="auto">
          <a:xfrm>
            <a:off x="6956425" y="2500313"/>
            <a:ext cx="779463" cy="741362"/>
          </a:xfrm>
          <a:custGeom>
            <a:avLst/>
            <a:gdLst>
              <a:gd name="T0" fmla="*/ 312739 w 1797"/>
              <a:gd name="T1" fmla="*/ 741362 h 1713"/>
              <a:gd name="T2" fmla="*/ 309703 w 1797"/>
              <a:gd name="T3" fmla="*/ 735736 h 1713"/>
              <a:gd name="T4" fmla="*/ 347440 w 1797"/>
              <a:gd name="T5" fmla="*/ 692457 h 1713"/>
              <a:gd name="T6" fmla="*/ 361320 w 1797"/>
              <a:gd name="T7" fmla="*/ 666057 h 1713"/>
              <a:gd name="T8" fmla="*/ 361754 w 1797"/>
              <a:gd name="T9" fmla="*/ 644851 h 1713"/>
              <a:gd name="T10" fmla="*/ 333994 w 1797"/>
              <a:gd name="T11" fmla="*/ 627107 h 1713"/>
              <a:gd name="T12" fmla="*/ 370429 w 1797"/>
              <a:gd name="T13" fmla="*/ 540117 h 1713"/>
              <a:gd name="T14" fmla="*/ 384743 w 1797"/>
              <a:gd name="T15" fmla="*/ 457022 h 1713"/>
              <a:gd name="T16" fmla="*/ 333994 w 1797"/>
              <a:gd name="T17" fmla="*/ 400327 h 1713"/>
              <a:gd name="T18" fmla="*/ 311872 w 1797"/>
              <a:gd name="T19" fmla="*/ 396865 h 1713"/>
              <a:gd name="T20" fmla="*/ 265894 w 1797"/>
              <a:gd name="T21" fmla="*/ 404222 h 1713"/>
              <a:gd name="T22" fmla="*/ 197794 w 1797"/>
              <a:gd name="T23" fmla="*/ 477795 h 1713"/>
              <a:gd name="T24" fmla="*/ 146176 w 1797"/>
              <a:gd name="T25" fmla="*/ 553100 h 1713"/>
              <a:gd name="T26" fmla="*/ 49448 w 1797"/>
              <a:gd name="T27" fmla="*/ 479527 h 1713"/>
              <a:gd name="T28" fmla="*/ 2603 w 1797"/>
              <a:gd name="T29" fmla="*/ 455723 h 1713"/>
              <a:gd name="T30" fmla="*/ 24724 w 1797"/>
              <a:gd name="T31" fmla="*/ 418071 h 1713"/>
              <a:gd name="T32" fmla="*/ 55521 w 1797"/>
              <a:gd name="T33" fmla="*/ 382150 h 1713"/>
              <a:gd name="T34" fmla="*/ 51617 w 1797"/>
              <a:gd name="T35" fmla="*/ 311173 h 1713"/>
              <a:gd name="T36" fmla="*/ 46412 w 1797"/>
              <a:gd name="T37" fmla="*/ 308143 h 1713"/>
              <a:gd name="T38" fmla="*/ 39472 w 1797"/>
              <a:gd name="T39" fmla="*/ 295160 h 1713"/>
              <a:gd name="T40" fmla="*/ 28628 w 1797"/>
              <a:gd name="T41" fmla="*/ 266596 h 1713"/>
              <a:gd name="T42" fmla="*/ 38604 w 1797"/>
              <a:gd name="T43" fmla="*/ 219855 h 1713"/>
              <a:gd name="T44" fmla="*/ 67232 w 1797"/>
              <a:gd name="T45" fmla="*/ 260537 h 1713"/>
              <a:gd name="T46" fmla="*/ 133597 w 1797"/>
              <a:gd name="T47" fmla="*/ 289101 h 1713"/>
              <a:gd name="T48" fmla="*/ 157454 w 1797"/>
              <a:gd name="T49" fmla="*/ 265298 h 1713"/>
              <a:gd name="T50" fmla="*/ 289750 w 1797"/>
              <a:gd name="T51" fmla="*/ 166623 h 1713"/>
              <a:gd name="T52" fmla="*/ 326186 w 1797"/>
              <a:gd name="T53" fmla="*/ 106898 h 1713"/>
              <a:gd name="T54" fmla="*/ 414673 w 1797"/>
              <a:gd name="T55" fmla="*/ 111659 h 1713"/>
              <a:gd name="T56" fmla="*/ 442433 w 1797"/>
              <a:gd name="T57" fmla="*/ 112524 h 1713"/>
              <a:gd name="T58" fmla="*/ 463253 w 1797"/>
              <a:gd name="T59" fmla="*/ 87423 h 1713"/>
              <a:gd name="T60" fmla="*/ 463687 w 1797"/>
              <a:gd name="T61" fmla="*/ 20774 h 1713"/>
              <a:gd name="T62" fmla="*/ 470627 w 1797"/>
              <a:gd name="T63" fmla="*/ 0 h 1713"/>
              <a:gd name="T64" fmla="*/ 526148 w 1797"/>
              <a:gd name="T65" fmla="*/ 42413 h 1713"/>
              <a:gd name="T66" fmla="*/ 574295 w 1797"/>
              <a:gd name="T67" fmla="*/ 66216 h 1713"/>
              <a:gd name="T68" fmla="*/ 584272 w 1797"/>
              <a:gd name="T69" fmla="*/ 38085 h 1713"/>
              <a:gd name="T70" fmla="*/ 596851 w 1797"/>
              <a:gd name="T71" fmla="*/ 24236 h 1713"/>
              <a:gd name="T72" fmla="*/ 607695 w 1797"/>
              <a:gd name="T73" fmla="*/ 34623 h 1713"/>
              <a:gd name="T74" fmla="*/ 610297 w 1797"/>
              <a:gd name="T75" fmla="*/ 86990 h 1713"/>
              <a:gd name="T76" fmla="*/ 684470 w 1797"/>
              <a:gd name="T77" fmla="*/ 176577 h 1713"/>
              <a:gd name="T78" fmla="*/ 684036 w 1797"/>
              <a:gd name="T79" fmla="*/ 244957 h 1713"/>
              <a:gd name="T80" fmla="*/ 701820 w 1797"/>
              <a:gd name="T81" fmla="*/ 267894 h 1713"/>
              <a:gd name="T82" fmla="*/ 746064 w 1797"/>
              <a:gd name="T83" fmla="*/ 302950 h 1713"/>
              <a:gd name="T84" fmla="*/ 779463 w 1797"/>
              <a:gd name="T85" fmla="*/ 325022 h 1713"/>
              <a:gd name="T86" fmla="*/ 688808 w 1797"/>
              <a:gd name="T87" fmla="*/ 397730 h 1713"/>
              <a:gd name="T88" fmla="*/ 663650 w 1797"/>
              <a:gd name="T89" fmla="*/ 421533 h 1713"/>
              <a:gd name="T90" fmla="*/ 623310 w 1797"/>
              <a:gd name="T91" fmla="*/ 468707 h 1713"/>
              <a:gd name="T92" fmla="*/ 612032 w 1797"/>
              <a:gd name="T93" fmla="*/ 520641 h 1713"/>
              <a:gd name="T94" fmla="*/ 571693 w 1797"/>
              <a:gd name="T95" fmla="*/ 537953 h 1713"/>
              <a:gd name="T96" fmla="*/ 410335 w 1797"/>
              <a:gd name="T97" fmla="*/ 640523 h 1713"/>
              <a:gd name="T98" fmla="*/ 400359 w 1797"/>
              <a:gd name="T99" fmla="*/ 662595 h 1713"/>
              <a:gd name="T100" fmla="*/ 382141 w 1797"/>
              <a:gd name="T101" fmla="*/ 728811 h 1713"/>
              <a:gd name="T102" fmla="*/ 312739 w 1797"/>
              <a:gd name="T103" fmla="*/ 741362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7"/>
              <a:gd name="T157" fmla="*/ 0 h 1713"/>
              <a:gd name="T158" fmla="*/ 1797 w 1797"/>
              <a:gd name="T159" fmla="*/ 1713 h 17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C4261D"/>
          </a:solidFill>
          <a:ln w="8">
            <a:solidFill>
              <a:srgbClr val="FFFFFF"/>
            </a:solidFill>
            <a:round/>
            <a:headEnd/>
            <a:tailEnd/>
          </a:ln>
        </p:spPr>
        <p:txBody>
          <a:bodyPr/>
          <a:lstStyle/>
          <a:p>
            <a:endParaRPr lang="zh-CN" altLang="en-US"/>
          </a:p>
        </p:txBody>
      </p:sp>
      <p:sp>
        <p:nvSpPr>
          <p:cNvPr id="22556" name="Freeform 32"/>
          <p:cNvSpPr>
            <a:spLocks/>
          </p:cNvSpPr>
          <p:nvPr/>
        </p:nvSpPr>
        <p:spPr bwMode="auto">
          <a:xfrm>
            <a:off x="7113588" y="2062163"/>
            <a:ext cx="1123950" cy="747712"/>
          </a:xfrm>
          <a:custGeom>
            <a:avLst/>
            <a:gdLst>
              <a:gd name="T0" fmla="*/ 550064 w 2595"/>
              <a:gd name="T1" fmla="*/ 690562 h 1727"/>
              <a:gd name="T2" fmla="*/ 535771 w 2595"/>
              <a:gd name="T3" fmla="*/ 600941 h 1727"/>
              <a:gd name="T4" fmla="*/ 469504 w 2595"/>
              <a:gd name="T5" fmla="*/ 521277 h 1727"/>
              <a:gd name="T6" fmla="*/ 464306 w 2595"/>
              <a:gd name="T7" fmla="*/ 465859 h 1727"/>
              <a:gd name="T8" fmla="*/ 407567 w 2595"/>
              <a:gd name="T9" fmla="*/ 491403 h 1727"/>
              <a:gd name="T10" fmla="*/ 336102 w 2595"/>
              <a:gd name="T11" fmla="*/ 426027 h 1727"/>
              <a:gd name="T12" fmla="*/ 217860 w 2595"/>
              <a:gd name="T13" fmla="*/ 274060 h 1727"/>
              <a:gd name="T14" fmla="*/ 202701 w 2595"/>
              <a:gd name="T15" fmla="*/ 251113 h 1727"/>
              <a:gd name="T16" fmla="*/ 139898 w 2595"/>
              <a:gd name="T17" fmla="*/ 322984 h 1727"/>
              <a:gd name="T18" fmla="*/ 92255 w 2595"/>
              <a:gd name="T19" fmla="*/ 219941 h 1727"/>
              <a:gd name="T20" fmla="*/ 29452 w 2595"/>
              <a:gd name="T21" fmla="*/ 106074 h 1727"/>
              <a:gd name="T22" fmla="*/ 32484 w 2595"/>
              <a:gd name="T23" fmla="*/ 55418 h 1727"/>
              <a:gd name="T24" fmla="*/ 168051 w 2595"/>
              <a:gd name="T25" fmla="*/ 48924 h 1727"/>
              <a:gd name="T26" fmla="*/ 326574 w 2595"/>
              <a:gd name="T27" fmla="*/ 133350 h 1727"/>
              <a:gd name="T28" fmla="*/ 462574 w 2595"/>
              <a:gd name="T29" fmla="*/ 58882 h 1727"/>
              <a:gd name="T30" fmla="*/ 513249 w 2595"/>
              <a:gd name="T31" fmla="*/ 142442 h 1727"/>
              <a:gd name="T32" fmla="*/ 600306 w 2595"/>
              <a:gd name="T33" fmla="*/ 165821 h 1727"/>
              <a:gd name="T34" fmla="*/ 695160 w 2595"/>
              <a:gd name="T35" fmla="*/ 256309 h 1727"/>
              <a:gd name="T36" fmla="*/ 737173 w 2595"/>
              <a:gd name="T37" fmla="*/ 197860 h 1727"/>
              <a:gd name="T38" fmla="*/ 811669 w 2595"/>
              <a:gd name="T39" fmla="*/ 277524 h 1727"/>
              <a:gd name="T40" fmla="*/ 845886 w 2595"/>
              <a:gd name="T41" fmla="*/ 313892 h 1727"/>
              <a:gd name="T42" fmla="*/ 903924 w 2595"/>
              <a:gd name="T43" fmla="*/ 291378 h 1727"/>
              <a:gd name="T44" fmla="*/ 922115 w 2595"/>
              <a:gd name="T45" fmla="*/ 267566 h 1727"/>
              <a:gd name="T46" fmla="*/ 966727 w 2595"/>
              <a:gd name="T47" fmla="*/ 234661 h 1727"/>
              <a:gd name="T48" fmla="*/ 990549 w 2595"/>
              <a:gd name="T49" fmla="*/ 215611 h 1727"/>
              <a:gd name="T50" fmla="*/ 1074141 w 2595"/>
              <a:gd name="T51" fmla="*/ 293976 h 1727"/>
              <a:gd name="T52" fmla="*/ 1102727 w 2595"/>
              <a:gd name="T53" fmla="*/ 374072 h 1727"/>
              <a:gd name="T54" fmla="*/ 1080205 w 2595"/>
              <a:gd name="T55" fmla="*/ 454602 h 1727"/>
              <a:gd name="T56" fmla="*/ 1031695 w 2595"/>
              <a:gd name="T57" fmla="*/ 447675 h 1727"/>
              <a:gd name="T58" fmla="*/ 1025198 w 2595"/>
              <a:gd name="T59" fmla="*/ 386628 h 1727"/>
              <a:gd name="T60" fmla="*/ 920816 w 2595"/>
              <a:gd name="T61" fmla="*/ 494434 h 1727"/>
              <a:gd name="T62" fmla="*/ 825096 w 2595"/>
              <a:gd name="T63" fmla="*/ 587086 h 1727"/>
              <a:gd name="T64" fmla="*/ 838523 w 2595"/>
              <a:gd name="T65" fmla="*/ 646834 h 1727"/>
              <a:gd name="T66" fmla="*/ 672204 w 2595"/>
              <a:gd name="T67" fmla="*/ 646834 h 1727"/>
              <a:gd name="T68" fmla="*/ 635822 w 2595"/>
              <a:gd name="T69" fmla="*/ 743815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95"/>
              <a:gd name="T106" fmla="*/ 0 h 1727"/>
              <a:gd name="T107" fmla="*/ 2595 w 2595"/>
              <a:gd name="T108" fmla="*/ 1727 h 1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C4261D"/>
          </a:solidFill>
          <a:ln w="8">
            <a:solidFill>
              <a:srgbClr val="FFFFFF"/>
            </a:solidFill>
            <a:round/>
            <a:headEnd/>
            <a:tailEnd/>
          </a:ln>
        </p:spPr>
        <p:txBody>
          <a:bodyPr/>
          <a:lstStyle/>
          <a:p>
            <a:endParaRPr lang="zh-CN" altLang="en-US"/>
          </a:p>
        </p:txBody>
      </p:sp>
      <p:sp>
        <p:nvSpPr>
          <p:cNvPr id="22557" name="Freeform 33"/>
          <p:cNvSpPr>
            <a:spLocks/>
          </p:cNvSpPr>
          <p:nvPr/>
        </p:nvSpPr>
        <p:spPr bwMode="auto">
          <a:xfrm>
            <a:off x="6902450" y="992188"/>
            <a:ext cx="1466850" cy="1373187"/>
          </a:xfrm>
          <a:custGeom>
            <a:avLst/>
            <a:gdLst>
              <a:gd name="T0" fmla="*/ 1011546 w 3386"/>
              <a:gd name="T1" fmla="*/ 1319472 h 3170"/>
              <a:gd name="T2" fmla="*/ 913640 w 3386"/>
              <a:gd name="T3" fmla="*/ 1309942 h 3170"/>
              <a:gd name="T4" fmla="*/ 851691 w 3386"/>
              <a:gd name="T5" fmla="*/ 1233269 h 3170"/>
              <a:gd name="T6" fmla="*/ 748154 w 3386"/>
              <a:gd name="T7" fmla="*/ 1180854 h 3170"/>
              <a:gd name="T8" fmla="*/ 700068 w 3386"/>
              <a:gd name="T9" fmla="*/ 1131471 h 3170"/>
              <a:gd name="T10" fmla="*/ 637686 w 3386"/>
              <a:gd name="T11" fmla="*/ 1142734 h 3170"/>
              <a:gd name="T12" fmla="*/ 528083 w 3386"/>
              <a:gd name="T13" fmla="*/ 1186919 h 3170"/>
              <a:gd name="T14" fmla="*/ 397254 w 3386"/>
              <a:gd name="T15" fmla="*/ 1075591 h 3170"/>
              <a:gd name="T16" fmla="*/ 373860 w 3386"/>
              <a:gd name="T17" fmla="*/ 1050900 h 3170"/>
              <a:gd name="T18" fmla="*/ 415882 w 3386"/>
              <a:gd name="T19" fmla="*/ 985489 h 3170"/>
              <a:gd name="T20" fmla="*/ 361731 w 3386"/>
              <a:gd name="T21" fmla="*/ 998051 h 3170"/>
              <a:gd name="T22" fmla="*/ 287218 w 3386"/>
              <a:gd name="T23" fmla="*/ 935240 h 3170"/>
              <a:gd name="T24" fmla="*/ 340503 w 3386"/>
              <a:gd name="T25" fmla="*/ 839940 h 3170"/>
              <a:gd name="T26" fmla="*/ 398120 w 3386"/>
              <a:gd name="T27" fmla="*/ 708253 h 3170"/>
              <a:gd name="T28" fmla="*/ 432344 w 3386"/>
              <a:gd name="T29" fmla="*/ 784493 h 3170"/>
              <a:gd name="T30" fmla="*/ 479997 w 3386"/>
              <a:gd name="T31" fmla="*/ 679229 h 3170"/>
              <a:gd name="T32" fmla="*/ 447506 w 3386"/>
              <a:gd name="T33" fmla="*/ 515053 h 3170"/>
              <a:gd name="T34" fmla="*/ 460503 w 3386"/>
              <a:gd name="T35" fmla="*/ 444445 h 3170"/>
              <a:gd name="T36" fmla="*/ 414582 w 3386"/>
              <a:gd name="T37" fmla="*/ 223522 h 3170"/>
              <a:gd name="T38" fmla="*/ 285486 w 3386"/>
              <a:gd name="T39" fmla="*/ 289799 h 3170"/>
              <a:gd name="T40" fmla="*/ 168086 w 3386"/>
              <a:gd name="T41" fmla="*/ 252978 h 3170"/>
              <a:gd name="T42" fmla="*/ 57617 w 3386"/>
              <a:gd name="T43" fmla="*/ 213126 h 3170"/>
              <a:gd name="T44" fmla="*/ 0 w 3386"/>
              <a:gd name="T45" fmla="*/ 159411 h 3170"/>
              <a:gd name="T46" fmla="*/ 33357 w 3386"/>
              <a:gd name="T47" fmla="*/ 80572 h 3170"/>
              <a:gd name="T48" fmla="*/ 97472 w 3386"/>
              <a:gd name="T49" fmla="*/ 16894 h 3170"/>
              <a:gd name="T50" fmla="*/ 270323 w 3386"/>
              <a:gd name="T51" fmla="*/ 35521 h 3170"/>
              <a:gd name="T52" fmla="*/ 492560 w 3386"/>
              <a:gd name="T53" fmla="*/ 197098 h 3170"/>
              <a:gd name="T54" fmla="*/ 573570 w 3386"/>
              <a:gd name="T55" fmla="*/ 315357 h 3170"/>
              <a:gd name="T56" fmla="*/ 647216 w 3386"/>
              <a:gd name="T57" fmla="*/ 429283 h 3170"/>
              <a:gd name="T58" fmla="*/ 663678 w 3386"/>
              <a:gd name="T59" fmla="*/ 496427 h 3170"/>
              <a:gd name="T60" fmla="*/ 808804 w 3386"/>
              <a:gd name="T61" fmla="*/ 515920 h 3170"/>
              <a:gd name="T62" fmla="*/ 872485 w 3386"/>
              <a:gd name="T63" fmla="*/ 507256 h 3170"/>
              <a:gd name="T64" fmla="*/ 991185 w 3386"/>
              <a:gd name="T65" fmla="*/ 578731 h 3170"/>
              <a:gd name="T66" fmla="*/ 1112051 w 3386"/>
              <a:gd name="T67" fmla="*/ 712151 h 3170"/>
              <a:gd name="T68" fmla="*/ 1220353 w 3386"/>
              <a:gd name="T69" fmla="*/ 673598 h 3170"/>
              <a:gd name="T70" fmla="*/ 1337320 w 3386"/>
              <a:gd name="T71" fmla="*/ 543210 h 3170"/>
              <a:gd name="T72" fmla="*/ 1426128 w 3386"/>
              <a:gd name="T73" fmla="*/ 535413 h 3170"/>
              <a:gd name="T74" fmla="*/ 1466850 w 3386"/>
              <a:gd name="T75" fmla="*/ 654538 h 3170"/>
              <a:gd name="T76" fmla="*/ 1448222 w 3386"/>
              <a:gd name="T77" fmla="*/ 745939 h 3170"/>
              <a:gd name="T78" fmla="*/ 1440424 w 3386"/>
              <a:gd name="T79" fmla="*/ 914880 h 3170"/>
              <a:gd name="T80" fmla="*/ 1430027 w 3386"/>
              <a:gd name="T81" fmla="*/ 1026641 h 3170"/>
              <a:gd name="T82" fmla="*/ 1373277 w 3386"/>
              <a:gd name="T83" fmla="*/ 1052199 h 3170"/>
              <a:gd name="T84" fmla="*/ 1278837 w 3386"/>
              <a:gd name="T85" fmla="*/ 1075158 h 3170"/>
              <a:gd name="T86" fmla="*/ 1260209 w 3386"/>
              <a:gd name="T87" fmla="*/ 1173923 h 3170"/>
              <a:gd name="T88" fmla="*/ 1318692 w 3386"/>
              <a:gd name="T89" fmla="*/ 1352827 h 3170"/>
              <a:gd name="T90" fmla="*/ 1187863 w 3386"/>
              <a:gd name="T91" fmla="*/ 1275721 h 3170"/>
              <a:gd name="T92" fmla="*/ 1111618 w 3386"/>
              <a:gd name="T93" fmla="*/ 1316440 h 3170"/>
              <a:gd name="T94" fmla="*/ 1115516 w 3386"/>
              <a:gd name="T95" fmla="*/ 1346330 h 3170"/>
              <a:gd name="T96" fmla="*/ 1063964 w 3386"/>
              <a:gd name="T97" fmla="*/ 1373187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6"/>
              <a:gd name="T148" fmla="*/ 0 h 3170"/>
              <a:gd name="T149" fmla="*/ 3386 w 3386"/>
              <a:gd name="T150" fmla="*/ 3170 h 3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C4261D"/>
          </a:solidFill>
          <a:ln w="8">
            <a:solidFill>
              <a:srgbClr val="FFFFFF"/>
            </a:solidFill>
            <a:round/>
            <a:headEnd/>
            <a:tailEnd/>
          </a:ln>
        </p:spPr>
        <p:txBody>
          <a:bodyPr/>
          <a:lstStyle/>
          <a:p>
            <a:endParaRPr lang="zh-CN" altLang="en-US"/>
          </a:p>
        </p:txBody>
      </p:sp>
      <p:sp>
        <p:nvSpPr>
          <p:cNvPr id="22558" name="Freeform 34"/>
          <p:cNvSpPr>
            <a:spLocks/>
          </p:cNvSpPr>
          <p:nvPr/>
        </p:nvSpPr>
        <p:spPr bwMode="auto">
          <a:xfrm>
            <a:off x="3938588" y="2624138"/>
            <a:ext cx="1865312" cy="1663700"/>
          </a:xfrm>
          <a:custGeom>
            <a:avLst/>
            <a:gdLst>
              <a:gd name="T0" fmla="*/ 1626414 w 4310"/>
              <a:gd name="T1" fmla="*/ 1287397 h 3842"/>
              <a:gd name="T2" fmla="*/ 1607371 w 4310"/>
              <a:gd name="T3" fmla="*/ 1446319 h 3842"/>
              <a:gd name="T4" fmla="*/ 1537692 w 4310"/>
              <a:gd name="T5" fmla="*/ 1521233 h 3842"/>
              <a:gd name="T6" fmla="*/ 1547214 w 4310"/>
              <a:gd name="T7" fmla="*/ 1579692 h 3842"/>
              <a:gd name="T8" fmla="*/ 1532932 w 4310"/>
              <a:gd name="T9" fmla="*/ 1641615 h 3842"/>
              <a:gd name="T10" fmla="*/ 1394440 w 4310"/>
              <a:gd name="T11" fmla="*/ 1663700 h 3842"/>
              <a:gd name="T12" fmla="*/ 1354623 w 4310"/>
              <a:gd name="T13" fmla="*/ 1629924 h 3842"/>
              <a:gd name="T14" fmla="*/ 1317836 w 4310"/>
              <a:gd name="T15" fmla="*/ 1546782 h 3842"/>
              <a:gd name="T16" fmla="*/ 1228250 w 4310"/>
              <a:gd name="T17" fmla="*/ 1477930 h 3842"/>
              <a:gd name="T18" fmla="*/ 1104040 w 4310"/>
              <a:gd name="T19" fmla="*/ 1426833 h 3842"/>
              <a:gd name="T20" fmla="*/ 1097981 w 4310"/>
              <a:gd name="T21" fmla="*/ 1525997 h 3842"/>
              <a:gd name="T22" fmla="*/ 1043882 w 4310"/>
              <a:gd name="T23" fmla="*/ 1545483 h 3842"/>
              <a:gd name="T24" fmla="*/ 912315 w 4310"/>
              <a:gd name="T25" fmla="*/ 1379200 h 3842"/>
              <a:gd name="T26" fmla="*/ 1011423 w 4310"/>
              <a:gd name="T27" fmla="*/ 1412976 h 3842"/>
              <a:gd name="T28" fmla="*/ 1075476 w 4310"/>
              <a:gd name="T29" fmla="*/ 1376168 h 3842"/>
              <a:gd name="T30" fmla="*/ 1121784 w 4310"/>
              <a:gd name="T31" fmla="*/ 1221577 h 3842"/>
              <a:gd name="T32" fmla="*/ 1183240 w 4310"/>
              <a:gd name="T33" fmla="*/ 1179140 h 3842"/>
              <a:gd name="T34" fmla="*/ 1157705 w 4310"/>
              <a:gd name="T35" fmla="*/ 1043602 h 3842"/>
              <a:gd name="T36" fmla="*/ 1122217 w 4310"/>
              <a:gd name="T37" fmla="*/ 931014 h 3842"/>
              <a:gd name="T38" fmla="*/ 1024407 w 4310"/>
              <a:gd name="T39" fmla="*/ 860430 h 3842"/>
              <a:gd name="T40" fmla="*/ 863410 w 4310"/>
              <a:gd name="T41" fmla="*/ 717097 h 3842"/>
              <a:gd name="T42" fmla="*/ 791567 w 4310"/>
              <a:gd name="T43" fmla="*/ 722727 h 3842"/>
              <a:gd name="T44" fmla="*/ 676013 w 4310"/>
              <a:gd name="T45" fmla="*/ 641750 h 3842"/>
              <a:gd name="T46" fmla="*/ 499436 w 4310"/>
              <a:gd name="T47" fmla="*/ 594550 h 3842"/>
              <a:gd name="T48" fmla="*/ 480826 w 4310"/>
              <a:gd name="T49" fmla="*/ 680723 h 3842"/>
              <a:gd name="T50" fmla="*/ 302951 w 4310"/>
              <a:gd name="T51" fmla="*/ 584157 h 3842"/>
              <a:gd name="T52" fmla="*/ 51934 w 4310"/>
              <a:gd name="T53" fmla="*/ 514006 h 3842"/>
              <a:gd name="T54" fmla="*/ 22938 w 4310"/>
              <a:gd name="T55" fmla="*/ 447753 h 3842"/>
              <a:gd name="T56" fmla="*/ 48472 w 4310"/>
              <a:gd name="T57" fmla="*/ 342093 h 3842"/>
              <a:gd name="T58" fmla="*/ 170518 w 4310"/>
              <a:gd name="T59" fmla="*/ 281469 h 3842"/>
              <a:gd name="T60" fmla="*/ 327620 w 4310"/>
              <a:gd name="T61" fmla="*/ 179274 h 3842"/>
              <a:gd name="T62" fmla="*/ 419371 w 4310"/>
              <a:gd name="T63" fmla="*/ 103494 h 3842"/>
              <a:gd name="T64" fmla="*/ 585561 w 4310"/>
              <a:gd name="T65" fmla="*/ 45035 h 3842"/>
              <a:gd name="T66" fmla="*/ 614990 w 4310"/>
              <a:gd name="T67" fmla="*/ 166716 h 3842"/>
              <a:gd name="T68" fmla="*/ 599410 w 4310"/>
              <a:gd name="T69" fmla="*/ 266746 h 3842"/>
              <a:gd name="T70" fmla="*/ 666925 w 4310"/>
              <a:gd name="T71" fmla="*/ 342093 h 3842"/>
              <a:gd name="T72" fmla="*/ 705010 w 4310"/>
              <a:gd name="T73" fmla="*/ 405749 h 3842"/>
              <a:gd name="T74" fmla="*/ 878125 w 4310"/>
              <a:gd name="T75" fmla="*/ 392758 h 3842"/>
              <a:gd name="T76" fmla="*/ 802387 w 4310"/>
              <a:gd name="T77" fmla="*/ 515738 h 3842"/>
              <a:gd name="T78" fmla="*/ 907122 w 4310"/>
              <a:gd name="T79" fmla="*/ 593684 h 3842"/>
              <a:gd name="T80" fmla="*/ 990649 w 4310"/>
              <a:gd name="T81" fmla="*/ 713200 h 3842"/>
              <a:gd name="T82" fmla="*/ 1108800 w 4310"/>
              <a:gd name="T83" fmla="*/ 638286 h 3842"/>
              <a:gd name="T84" fmla="*/ 1194492 w 4310"/>
              <a:gd name="T85" fmla="*/ 661669 h 3842"/>
              <a:gd name="T86" fmla="*/ 1310912 w 4310"/>
              <a:gd name="T87" fmla="*/ 607974 h 3842"/>
              <a:gd name="T88" fmla="*/ 1264604 w 4310"/>
              <a:gd name="T89" fmla="*/ 708870 h 3842"/>
              <a:gd name="T90" fmla="*/ 1265036 w 4310"/>
              <a:gd name="T91" fmla="*/ 874720 h 3842"/>
              <a:gd name="T92" fmla="*/ 1342073 w 4310"/>
              <a:gd name="T93" fmla="*/ 922353 h 3842"/>
              <a:gd name="T94" fmla="*/ 1455030 w 4310"/>
              <a:gd name="T95" fmla="*/ 1024115 h 3842"/>
              <a:gd name="T96" fmla="*/ 1480564 w 4310"/>
              <a:gd name="T97" fmla="*/ 1179573 h 3842"/>
              <a:gd name="T98" fmla="*/ 1605207 w 4310"/>
              <a:gd name="T99" fmla="*/ 1217246 h 3842"/>
              <a:gd name="T100" fmla="*/ 1641128 w 4310"/>
              <a:gd name="T101" fmla="*/ 1101194 h 3842"/>
              <a:gd name="T102" fmla="*/ 1633338 w 4310"/>
              <a:gd name="T103" fmla="*/ 1011990 h 3842"/>
              <a:gd name="T104" fmla="*/ 1664066 w 4310"/>
              <a:gd name="T105" fmla="*/ 964357 h 3842"/>
              <a:gd name="T106" fmla="*/ 1690466 w 4310"/>
              <a:gd name="T107" fmla="*/ 979080 h 3842"/>
              <a:gd name="T108" fmla="*/ 1778322 w 4310"/>
              <a:gd name="T109" fmla="*/ 1046633 h 3842"/>
              <a:gd name="T110" fmla="*/ 1865312 w 4310"/>
              <a:gd name="T111" fmla="*/ 1094266 h 3842"/>
              <a:gd name="T112" fmla="*/ 1854925 w 4310"/>
              <a:gd name="T113" fmla="*/ 1215947 h 3842"/>
              <a:gd name="T114" fmla="*/ 1820302 w 4310"/>
              <a:gd name="T115" fmla="*/ 1246259 h 3842"/>
              <a:gd name="T116" fmla="*/ 1749325 w 4310"/>
              <a:gd name="T117" fmla="*/ 1318142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0"/>
              <a:gd name="T178" fmla="*/ 0 h 3842"/>
              <a:gd name="T179" fmla="*/ 4310 w 4310"/>
              <a:gd name="T180" fmla="*/ 3842 h 38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C4261D"/>
          </a:solidFill>
          <a:ln w="8">
            <a:solidFill>
              <a:srgbClr val="FFFFFF"/>
            </a:solidFill>
            <a:round/>
            <a:headEnd/>
            <a:tailEnd/>
          </a:ln>
        </p:spPr>
        <p:txBody>
          <a:bodyPr/>
          <a:lstStyle/>
          <a:p>
            <a:endParaRPr lang="zh-CN" altLang="en-US"/>
          </a:p>
        </p:txBody>
      </p:sp>
      <p:sp>
        <p:nvSpPr>
          <p:cNvPr id="22559" name="Freeform 35"/>
          <p:cNvSpPr>
            <a:spLocks/>
          </p:cNvSpPr>
          <p:nvPr/>
        </p:nvSpPr>
        <p:spPr bwMode="auto">
          <a:xfrm>
            <a:off x="5989638" y="5429250"/>
            <a:ext cx="1033462" cy="798513"/>
          </a:xfrm>
          <a:custGeom>
            <a:avLst/>
            <a:gdLst>
              <a:gd name="T0" fmla="*/ 69647 w 2389"/>
              <a:gd name="T1" fmla="*/ 798513 h 1841"/>
              <a:gd name="T2" fmla="*/ 35473 w 2389"/>
              <a:gd name="T3" fmla="*/ 739525 h 1841"/>
              <a:gd name="T4" fmla="*/ 1298 w 2389"/>
              <a:gd name="T5" fmla="*/ 686175 h 1841"/>
              <a:gd name="T6" fmla="*/ 25090 w 2389"/>
              <a:gd name="T7" fmla="*/ 631524 h 1841"/>
              <a:gd name="T8" fmla="*/ 87816 w 2389"/>
              <a:gd name="T9" fmla="*/ 520920 h 1841"/>
              <a:gd name="T10" fmla="*/ 165683 w 2389"/>
              <a:gd name="T11" fmla="*/ 448920 h 1841"/>
              <a:gd name="T12" fmla="*/ 244847 w 2389"/>
              <a:gd name="T13" fmla="*/ 361304 h 1841"/>
              <a:gd name="T14" fmla="*/ 282482 w 2389"/>
              <a:gd name="T15" fmla="*/ 301448 h 1841"/>
              <a:gd name="T16" fmla="*/ 328770 w 2389"/>
              <a:gd name="T17" fmla="*/ 212966 h 1841"/>
              <a:gd name="T18" fmla="*/ 324877 w 2389"/>
              <a:gd name="T19" fmla="*/ 136194 h 1841"/>
              <a:gd name="T20" fmla="*/ 350399 w 2389"/>
              <a:gd name="T21" fmla="*/ 74169 h 1841"/>
              <a:gd name="T22" fmla="*/ 369866 w 2389"/>
              <a:gd name="T23" fmla="*/ 42073 h 1841"/>
              <a:gd name="T24" fmla="*/ 395822 w 2389"/>
              <a:gd name="T25" fmla="*/ 42940 h 1841"/>
              <a:gd name="T26" fmla="*/ 439946 w 2389"/>
              <a:gd name="T27" fmla="*/ 86314 h 1841"/>
              <a:gd name="T28" fmla="*/ 466334 w 2389"/>
              <a:gd name="T29" fmla="*/ 87181 h 1841"/>
              <a:gd name="T30" fmla="*/ 476284 w 2389"/>
              <a:gd name="T31" fmla="*/ 39036 h 1841"/>
              <a:gd name="T32" fmla="*/ 451626 w 2389"/>
              <a:gd name="T33" fmla="*/ 8675 h 1841"/>
              <a:gd name="T34" fmla="*/ 458547 w 2389"/>
              <a:gd name="T35" fmla="*/ 6072 h 1841"/>
              <a:gd name="T36" fmla="*/ 585729 w 2389"/>
              <a:gd name="T37" fmla="*/ 9109 h 1841"/>
              <a:gd name="T38" fmla="*/ 670085 w 2389"/>
              <a:gd name="T39" fmla="*/ 0 h 1841"/>
              <a:gd name="T40" fmla="*/ 685226 w 2389"/>
              <a:gd name="T41" fmla="*/ 434 h 1841"/>
              <a:gd name="T42" fmla="*/ 684793 w 2389"/>
              <a:gd name="T43" fmla="*/ 27326 h 1841"/>
              <a:gd name="T44" fmla="*/ 630719 w 2389"/>
              <a:gd name="T45" fmla="*/ 91519 h 1841"/>
              <a:gd name="T46" fmla="*/ 692580 w 2389"/>
              <a:gd name="T47" fmla="*/ 132724 h 1841"/>
              <a:gd name="T48" fmla="*/ 767418 w 2389"/>
              <a:gd name="T49" fmla="*/ 100627 h 1841"/>
              <a:gd name="T50" fmla="*/ 792508 w 2389"/>
              <a:gd name="T51" fmla="*/ 101061 h 1841"/>
              <a:gd name="T52" fmla="*/ 807649 w 2389"/>
              <a:gd name="T53" fmla="*/ 117109 h 1841"/>
              <a:gd name="T54" fmla="*/ 937427 w 2389"/>
              <a:gd name="T55" fmla="*/ 81977 h 1841"/>
              <a:gd name="T56" fmla="*/ 975927 w 2389"/>
              <a:gd name="T57" fmla="*/ 131423 h 1841"/>
              <a:gd name="T58" fmla="*/ 1033462 w 2389"/>
              <a:gd name="T59" fmla="*/ 213833 h 1841"/>
              <a:gd name="T60" fmla="*/ 1033462 w 2389"/>
              <a:gd name="T61" fmla="*/ 236388 h 1841"/>
              <a:gd name="T62" fmla="*/ 991933 w 2389"/>
              <a:gd name="T63" fmla="*/ 243761 h 1841"/>
              <a:gd name="T64" fmla="*/ 959921 w 2389"/>
              <a:gd name="T65" fmla="*/ 311424 h 1841"/>
              <a:gd name="T66" fmla="*/ 959489 w 2389"/>
              <a:gd name="T67" fmla="*/ 318364 h 1841"/>
              <a:gd name="T68" fmla="*/ 836200 w 2389"/>
              <a:gd name="T69" fmla="*/ 386461 h 1841"/>
              <a:gd name="T70" fmla="*/ 815436 w 2389"/>
              <a:gd name="T71" fmla="*/ 407281 h 1841"/>
              <a:gd name="T72" fmla="*/ 792076 w 2389"/>
              <a:gd name="T73" fmla="*/ 393835 h 1841"/>
              <a:gd name="T74" fmla="*/ 766985 w 2389"/>
              <a:gd name="T75" fmla="*/ 392967 h 1841"/>
              <a:gd name="T76" fmla="*/ 751845 w 2389"/>
              <a:gd name="T77" fmla="*/ 413787 h 1841"/>
              <a:gd name="T78" fmla="*/ 733676 w 2389"/>
              <a:gd name="T79" fmla="*/ 413353 h 1841"/>
              <a:gd name="T80" fmla="*/ 693877 w 2389"/>
              <a:gd name="T81" fmla="*/ 398172 h 1841"/>
              <a:gd name="T82" fmla="*/ 693877 w 2389"/>
              <a:gd name="T83" fmla="*/ 431136 h 1841"/>
              <a:gd name="T84" fmla="*/ 651916 w 2389"/>
              <a:gd name="T85" fmla="*/ 468438 h 1841"/>
              <a:gd name="T86" fmla="*/ 616011 w 2389"/>
              <a:gd name="T87" fmla="*/ 440245 h 1841"/>
              <a:gd name="T88" fmla="*/ 609522 w 2389"/>
              <a:gd name="T89" fmla="*/ 438944 h 1841"/>
              <a:gd name="T90" fmla="*/ 574915 w 2389"/>
              <a:gd name="T91" fmla="*/ 405112 h 1841"/>
              <a:gd name="T92" fmla="*/ 554150 w 2389"/>
              <a:gd name="T93" fmla="*/ 404678 h 1841"/>
              <a:gd name="T94" fmla="*/ 538577 w 2389"/>
              <a:gd name="T95" fmla="*/ 442847 h 1841"/>
              <a:gd name="T96" fmla="*/ 510891 w 2389"/>
              <a:gd name="T97" fmla="*/ 484486 h 1841"/>
              <a:gd name="T98" fmla="*/ 462441 w 2389"/>
              <a:gd name="T99" fmla="*/ 527426 h 1841"/>
              <a:gd name="T100" fmla="*/ 431727 w 2389"/>
              <a:gd name="T101" fmla="*/ 533932 h 1841"/>
              <a:gd name="T102" fmla="*/ 402743 w 2389"/>
              <a:gd name="T103" fmla="*/ 558655 h 1841"/>
              <a:gd name="T104" fmla="*/ 344343 w 2389"/>
              <a:gd name="T105" fmla="*/ 568631 h 1841"/>
              <a:gd name="T106" fmla="*/ 336124 w 2389"/>
              <a:gd name="T107" fmla="*/ 585114 h 1841"/>
              <a:gd name="T108" fmla="*/ 320983 w 2389"/>
              <a:gd name="T109" fmla="*/ 584680 h 1841"/>
              <a:gd name="T110" fmla="*/ 261718 w 2389"/>
              <a:gd name="T111" fmla="*/ 586415 h 1841"/>
              <a:gd name="T112" fmla="*/ 183852 w 2389"/>
              <a:gd name="T113" fmla="*/ 612873 h 1841"/>
              <a:gd name="T114" fmla="*/ 103822 w 2389"/>
              <a:gd name="T115" fmla="*/ 641933 h 1841"/>
              <a:gd name="T116" fmla="*/ 100794 w 2389"/>
              <a:gd name="T117" fmla="*/ 674464 h 1841"/>
              <a:gd name="T118" fmla="*/ 68782 w 2389"/>
              <a:gd name="T119" fmla="*/ 717838 h 1841"/>
              <a:gd name="T120" fmla="*/ 113772 w 2389"/>
              <a:gd name="T121" fmla="*/ 782898 h 1841"/>
              <a:gd name="T122" fmla="*/ 69647 w 2389"/>
              <a:gd name="T123" fmla="*/ 798513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9"/>
              <a:gd name="T187" fmla="*/ 0 h 1841"/>
              <a:gd name="T188" fmla="*/ 2389 w 2389"/>
              <a:gd name="T189" fmla="*/ 1841 h 18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C4261D"/>
          </a:solidFill>
          <a:ln w="8">
            <a:solidFill>
              <a:srgbClr val="FFFFFF"/>
            </a:solidFill>
            <a:round/>
            <a:headEnd/>
            <a:tailEnd/>
          </a:ln>
        </p:spPr>
        <p:txBody>
          <a:bodyPr/>
          <a:lstStyle/>
          <a:p>
            <a:endParaRPr lang="zh-CN" altLang="en-US"/>
          </a:p>
        </p:txBody>
      </p:sp>
      <p:pic>
        <p:nvPicPr>
          <p:cNvPr id="22560" name="组合 3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138" y="3340100"/>
            <a:ext cx="37195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文本框 180"/>
          <p:cNvSpPr txBox="1">
            <a:spLocks noChangeArrowheads="1"/>
          </p:cNvSpPr>
          <p:nvPr/>
        </p:nvSpPr>
        <p:spPr bwMode="auto">
          <a:xfrm>
            <a:off x="8089900" y="2593975"/>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请输入您想要的文字</a:t>
            </a:r>
          </a:p>
        </p:txBody>
      </p:sp>
      <p:sp>
        <p:nvSpPr>
          <p:cNvPr id="22562" name="文本框 181"/>
          <p:cNvSpPr txBox="1">
            <a:spLocks noChangeArrowheads="1"/>
          </p:cNvSpPr>
          <p:nvPr/>
        </p:nvSpPr>
        <p:spPr bwMode="auto">
          <a:xfrm>
            <a:off x="8089900" y="291465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请输入您想要的文字</a:t>
            </a:r>
          </a:p>
        </p:txBody>
      </p:sp>
      <p:sp>
        <p:nvSpPr>
          <p:cNvPr id="22563" name="文本框 180"/>
          <p:cNvSpPr txBox="1">
            <a:spLocks noChangeArrowheads="1"/>
          </p:cNvSpPr>
          <p:nvPr/>
        </p:nvSpPr>
        <p:spPr bwMode="auto">
          <a:xfrm>
            <a:off x="1320800" y="5214938"/>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请输入您想要的文字</a:t>
            </a:r>
          </a:p>
        </p:txBody>
      </p:sp>
      <p:sp>
        <p:nvSpPr>
          <p:cNvPr id="22564" name="文本框 181"/>
          <p:cNvSpPr txBox="1">
            <a:spLocks noChangeArrowheads="1"/>
          </p:cNvSpPr>
          <p:nvPr/>
        </p:nvSpPr>
        <p:spPr bwMode="auto">
          <a:xfrm>
            <a:off x="1320800" y="553561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请输入您想要的文字</a:t>
            </a:r>
          </a:p>
        </p:txBody>
      </p:sp>
      <p:pic>
        <p:nvPicPr>
          <p:cNvPr id="22565" name="组合 4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4657725"/>
            <a:ext cx="37131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矩形 51"/>
          <p:cNvSpPr>
            <a:spLocks noChangeArrowheads="1"/>
          </p:cNvSpPr>
          <p:nvPr/>
        </p:nvSpPr>
        <p:spPr bwMode="auto">
          <a:xfrm>
            <a:off x="8948738" y="5046663"/>
            <a:ext cx="236537" cy="2365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2567" name="矩形 52"/>
          <p:cNvSpPr>
            <a:spLocks noChangeArrowheads="1"/>
          </p:cNvSpPr>
          <p:nvPr/>
        </p:nvSpPr>
        <p:spPr bwMode="auto">
          <a:xfrm>
            <a:off x="8948738" y="5456238"/>
            <a:ext cx="236537" cy="2381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2568" name="矩形 53"/>
          <p:cNvSpPr>
            <a:spLocks noChangeArrowheads="1"/>
          </p:cNvSpPr>
          <p:nvPr/>
        </p:nvSpPr>
        <p:spPr bwMode="auto">
          <a:xfrm>
            <a:off x="8948738" y="5851525"/>
            <a:ext cx="236537" cy="236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2569" name="文本框 180"/>
          <p:cNvSpPr txBox="1">
            <a:spLocks noChangeArrowheads="1"/>
          </p:cNvSpPr>
          <p:nvPr/>
        </p:nvSpPr>
        <p:spPr bwMode="auto">
          <a:xfrm>
            <a:off x="9399588" y="4943475"/>
            <a:ext cx="1379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您的文字</a:t>
            </a:r>
          </a:p>
        </p:txBody>
      </p:sp>
      <p:sp>
        <p:nvSpPr>
          <p:cNvPr id="22570" name="文本框 180"/>
          <p:cNvSpPr txBox="1">
            <a:spLocks noChangeArrowheads="1"/>
          </p:cNvSpPr>
          <p:nvPr/>
        </p:nvSpPr>
        <p:spPr bwMode="auto">
          <a:xfrm>
            <a:off x="9399588" y="5368925"/>
            <a:ext cx="1379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您的文字</a:t>
            </a:r>
          </a:p>
        </p:txBody>
      </p:sp>
      <p:sp>
        <p:nvSpPr>
          <p:cNvPr id="22571" name="文本框 180"/>
          <p:cNvSpPr txBox="1">
            <a:spLocks noChangeArrowheads="1"/>
          </p:cNvSpPr>
          <p:nvPr/>
        </p:nvSpPr>
        <p:spPr bwMode="auto">
          <a:xfrm>
            <a:off x="9399588" y="5764213"/>
            <a:ext cx="1379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B2E30"/>
                </a:solidFill>
                <a:latin typeface="微软雅黑" panose="020B0503020204020204" pitchFamily="34" charset="-122"/>
              </a:rPr>
              <a:t>您的文字</a:t>
            </a:r>
          </a:p>
        </p:txBody>
      </p:sp>
      <p:sp>
        <p:nvSpPr>
          <p:cNvPr id="22572" name="TextBox 5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2.1</a:t>
            </a:r>
            <a:r>
              <a:rPr lang="zh-CN" altLang="en-US" sz="2200">
                <a:latin typeface="微软雅黑" panose="020B0503020204020204" pitchFamily="34" charset="-122"/>
              </a:rPr>
              <a:t>请输入您的标题</a:t>
            </a:r>
          </a:p>
        </p:txBody>
      </p:sp>
      <p:grpSp>
        <p:nvGrpSpPr>
          <p:cNvPr id="2" name="Group 45"/>
          <p:cNvGrpSpPr>
            <a:grpSpLocks/>
          </p:cNvGrpSpPr>
          <p:nvPr/>
        </p:nvGrpSpPr>
        <p:grpSpPr bwMode="auto">
          <a:xfrm>
            <a:off x="300038" y="142875"/>
            <a:ext cx="11236325" cy="525463"/>
            <a:chOff x="0" y="0"/>
            <a:chExt cx="11236203" cy="525463"/>
          </a:xfrm>
        </p:grpSpPr>
        <p:grpSp>
          <p:nvGrpSpPr>
            <p:cNvPr id="22574" name="Group 46"/>
            <p:cNvGrpSpPr>
              <a:grpSpLocks/>
            </p:cNvGrpSpPr>
            <p:nvPr/>
          </p:nvGrpSpPr>
          <p:grpSpPr bwMode="auto">
            <a:xfrm flipH="1" flipV="1">
              <a:off x="0" y="0"/>
              <a:ext cx="584200" cy="525463"/>
              <a:chOff x="0" y="0"/>
              <a:chExt cx="584200" cy="525463"/>
            </a:xfrm>
          </p:grpSpPr>
          <p:sp>
            <p:nvSpPr>
              <p:cNvPr id="22576"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2577"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2575" name="直接连接符 60"/>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09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2572"/>
                                        </p:tgtEl>
                                        <p:attrNameLst>
                                          <p:attrName>style.visibility</p:attrName>
                                        </p:attrNameLst>
                                      </p:cBhvr>
                                      <p:to>
                                        <p:strVal val="visible"/>
                                      </p:to>
                                    </p:set>
                                    <p:anim calcmode="lin" valueType="num">
                                      <p:cBhvr>
                                        <p:cTn id="11" dur="300" fill="hold"/>
                                        <p:tgtEl>
                                          <p:spTgt spid="22572"/>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2572"/>
                                        </p:tgtEl>
                                        <p:attrNameLst>
                                          <p:attrName>ppt_y</p:attrName>
                                        </p:attrNameLst>
                                      </p:cBhvr>
                                      <p:tavLst>
                                        <p:tav tm="0">
                                          <p:val>
                                            <p:strVal val="#ppt_y"/>
                                          </p:val>
                                        </p:tav>
                                        <p:tav tm="100000">
                                          <p:val>
                                            <p:strVal val="#ppt_y"/>
                                          </p:val>
                                        </p:tav>
                                      </p:tavLst>
                                    </p:anim>
                                    <p:anim calcmode="lin" valueType="num">
                                      <p:cBhvr>
                                        <p:cTn id="13" dur="300" fill="hold"/>
                                        <p:tgtEl>
                                          <p:spTgt spid="22572"/>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257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2572"/>
                                        </p:tgtEl>
                                      </p:cBhvr>
                                    </p:animEffect>
                                  </p:childTnLst>
                                </p:cTn>
                              </p:par>
                            </p:childTnLst>
                          </p:cTn>
                        </p:par>
                        <p:par>
                          <p:cTn id="16" fill="hold" nodeType="afterGroup">
                            <p:stCondLst>
                              <p:cond delay="1070"/>
                            </p:stCondLst>
                            <p:childTnLst>
                              <p:par>
                                <p:cTn id="17" presetID="31" presetClass="entr" presetSubtype="0" fill="hold" grpId="0" nodeType="after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p:cTn id="19" dur="400" fill="hold"/>
                                        <p:tgtEl>
                                          <p:spTgt spid="22530"/>
                                        </p:tgtEl>
                                        <p:attrNameLst>
                                          <p:attrName>ppt_w</p:attrName>
                                        </p:attrNameLst>
                                      </p:cBhvr>
                                      <p:tavLst>
                                        <p:tav tm="0">
                                          <p:val>
                                            <p:fltVal val="0"/>
                                          </p:val>
                                        </p:tav>
                                        <p:tav tm="100000">
                                          <p:val>
                                            <p:strVal val="#ppt_w"/>
                                          </p:val>
                                        </p:tav>
                                      </p:tavLst>
                                    </p:anim>
                                    <p:anim calcmode="lin" valueType="num">
                                      <p:cBhvr>
                                        <p:cTn id="20" dur="400" fill="hold"/>
                                        <p:tgtEl>
                                          <p:spTgt spid="22530"/>
                                        </p:tgtEl>
                                        <p:attrNameLst>
                                          <p:attrName>ppt_h</p:attrName>
                                        </p:attrNameLst>
                                      </p:cBhvr>
                                      <p:tavLst>
                                        <p:tav tm="0">
                                          <p:val>
                                            <p:fltVal val="0"/>
                                          </p:val>
                                        </p:tav>
                                        <p:tav tm="100000">
                                          <p:val>
                                            <p:strVal val="#ppt_h"/>
                                          </p:val>
                                        </p:tav>
                                      </p:tavLst>
                                    </p:anim>
                                    <p:anim calcmode="lin" valueType="num">
                                      <p:cBhvr>
                                        <p:cTn id="21" dur="400" fill="hold"/>
                                        <p:tgtEl>
                                          <p:spTgt spid="22530"/>
                                        </p:tgtEl>
                                        <p:attrNameLst>
                                          <p:attrName>style.rotation</p:attrName>
                                        </p:attrNameLst>
                                      </p:cBhvr>
                                      <p:tavLst>
                                        <p:tav tm="0">
                                          <p:val>
                                            <p:fltVal val="90"/>
                                          </p:val>
                                        </p:tav>
                                        <p:tav tm="100000">
                                          <p:val>
                                            <p:fltVal val="0"/>
                                          </p:val>
                                        </p:tav>
                                      </p:tavLst>
                                    </p:anim>
                                    <p:animEffect transition="in" filter="fade">
                                      <p:cBhvr>
                                        <p:cTn id="22" dur="400"/>
                                        <p:tgtEl>
                                          <p:spTgt spid="2253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2531"/>
                                        </p:tgtEl>
                                        <p:attrNameLst>
                                          <p:attrName>style.visibility</p:attrName>
                                        </p:attrNameLst>
                                      </p:cBhvr>
                                      <p:to>
                                        <p:strVal val="visible"/>
                                      </p:to>
                                    </p:set>
                                    <p:anim calcmode="lin" valueType="num">
                                      <p:cBhvr>
                                        <p:cTn id="25" dur="400" fill="hold"/>
                                        <p:tgtEl>
                                          <p:spTgt spid="22531"/>
                                        </p:tgtEl>
                                        <p:attrNameLst>
                                          <p:attrName>ppt_w</p:attrName>
                                        </p:attrNameLst>
                                      </p:cBhvr>
                                      <p:tavLst>
                                        <p:tav tm="0">
                                          <p:val>
                                            <p:fltVal val="0"/>
                                          </p:val>
                                        </p:tav>
                                        <p:tav tm="100000">
                                          <p:val>
                                            <p:strVal val="#ppt_w"/>
                                          </p:val>
                                        </p:tav>
                                      </p:tavLst>
                                    </p:anim>
                                    <p:anim calcmode="lin" valueType="num">
                                      <p:cBhvr>
                                        <p:cTn id="26" dur="400" fill="hold"/>
                                        <p:tgtEl>
                                          <p:spTgt spid="22531"/>
                                        </p:tgtEl>
                                        <p:attrNameLst>
                                          <p:attrName>ppt_h</p:attrName>
                                        </p:attrNameLst>
                                      </p:cBhvr>
                                      <p:tavLst>
                                        <p:tav tm="0">
                                          <p:val>
                                            <p:fltVal val="0"/>
                                          </p:val>
                                        </p:tav>
                                        <p:tav tm="100000">
                                          <p:val>
                                            <p:strVal val="#ppt_h"/>
                                          </p:val>
                                        </p:tav>
                                      </p:tavLst>
                                    </p:anim>
                                    <p:anim calcmode="lin" valueType="num">
                                      <p:cBhvr>
                                        <p:cTn id="27" dur="400" fill="hold"/>
                                        <p:tgtEl>
                                          <p:spTgt spid="22531"/>
                                        </p:tgtEl>
                                        <p:attrNameLst>
                                          <p:attrName>style.rotation</p:attrName>
                                        </p:attrNameLst>
                                      </p:cBhvr>
                                      <p:tavLst>
                                        <p:tav tm="0">
                                          <p:val>
                                            <p:fltVal val="90"/>
                                          </p:val>
                                        </p:tav>
                                        <p:tav tm="100000">
                                          <p:val>
                                            <p:fltVal val="0"/>
                                          </p:val>
                                        </p:tav>
                                      </p:tavLst>
                                    </p:anim>
                                    <p:animEffect transition="in" filter="fade">
                                      <p:cBhvr>
                                        <p:cTn id="28" dur="400"/>
                                        <p:tgtEl>
                                          <p:spTgt spid="2253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532"/>
                                        </p:tgtEl>
                                        <p:attrNameLst>
                                          <p:attrName>style.visibility</p:attrName>
                                        </p:attrNameLst>
                                      </p:cBhvr>
                                      <p:to>
                                        <p:strVal val="visible"/>
                                      </p:to>
                                    </p:set>
                                    <p:anim calcmode="lin" valueType="num">
                                      <p:cBhvr>
                                        <p:cTn id="31" dur="400" fill="hold"/>
                                        <p:tgtEl>
                                          <p:spTgt spid="22532"/>
                                        </p:tgtEl>
                                        <p:attrNameLst>
                                          <p:attrName>ppt_w</p:attrName>
                                        </p:attrNameLst>
                                      </p:cBhvr>
                                      <p:tavLst>
                                        <p:tav tm="0">
                                          <p:val>
                                            <p:fltVal val="0"/>
                                          </p:val>
                                        </p:tav>
                                        <p:tav tm="100000">
                                          <p:val>
                                            <p:strVal val="#ppt_w"/>
                                          </p:val>
                                        </p:tav>
                                      </p:tavLst>
                                    </p:anim>
                                    <p:anim calcmode="lin" valueType="num">
                                      <p:cBhvr>
                                        <p:cTn id="32" dur="400" fill="hold"/>
                                        <p:tgtEl>
                                          <p:spTgt spid="22532"/>
                                        </p:tgtEl>
                                        <p:attrNameLst>
                                          <p:attrName>ppt_h</p:attrName>
                                        </p:attrNameLst>
                                      </p:cBhvr>
                                      <p:tavLst>
                                        <p:tav tm="0">
                                          <p:val>
                                            <p:fltVal val="0"/>
                                          </p:val>
                                        </p:tav>
                                        <p:tav tm="100000">
                                          <p:val>
                                            <p:strVal val="#ppt_h"/>
                                          </p:val>
                                        </p:tav>
                                      </p:tavLst>
                                    </p:anim>
                                    <p:anim calcmode="lin" valueType="num">
                                      <p:cBhvr>
                                        <p:cTn id="33" dur="400" fill="hold"/>
                                        <p:tgtEl>
                                          <p:spTgt spid="22532"/>
                                        </p:tgtEl>
                                        <p:attrNameLst>
                                          <p:attrName>style.rotation</p:attrName>
                                        </p:attrNameLst>
                                      </p:cBhvr>
                                      <p:tavLst>
                                        <p:tav tm="0">
                                          <p:val>
                                            <p:fltVal val="90"/>
                                          </p:val>
                                        </p:tav>
                                        <p:tav tm="100000">
                                          <p:val>
                                            <p:fltVal val="0"/>
                                          </p:val>
                                        </p:tav>
                                      </p:tavLst>
                                    </p:anim>
                                    <p:animEffect transition="in" filter="fade">
                                      <p:cBhvr>
                                        <p:cTn id="34" dur="400"/>
                                        <p:tgtEl>
                                          <p:spTgt spid="2253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2533"/>
                                        </p:tgtEl>
                                        <p:attrNameLst>
                                          <p:attrName>style.visibility</p:attrName>
                                        </p:attrNameLst>
                                      </p:cBhvr>
                                      <p:to>
                                        <p:strVal val="visible"/>
                                      </p:to>
                                    </p:set>
                                    <p:anim calcmode="lin" valueType="num">
                                      <p:cBhvr>
                                        <p:cTn id="37" dur="400" fill="hold"/>
                                        <p:tgtEl>
                                          <p:spTgt spid="22533"/>
                                        </p:tgtEl>
                                        <p:attrNameLst>
                                          <p:attrName>ppt_w</p:attrName>
                                        </p:attrNameLst>
                                      </p:cBhvr>
                                      <p:tavLst>
                                        <p:tav tm="0">
                                          <p:val>
                                            <p:fltVal val="0"/>
                                          </p:val>
                                        </p:tav>
                                        <p:tav tm="100000">
                                          <p:val>
                                            <p:strVal val="#ppt_w"/>
                                          </p:val>
                                        </p:tav>
                                      </p:tavLst>
                                    </p:anim>
                                    <p:anim calcmode="lin" valueType="num">
                                      <p:cBhvr>
                                        <p:cTn id="38" dur="400" fill="hold"/>
                                        <p:tgtEl>
                                          <p:spTgt spid="22533"/>
                                        </p:tgtEl>
                                        <p:attrNameLst>
                                          <p:attrName>ppt_h</p:attrName>
                                        </p:attrNameLst>
                                      </p:cBhvr>
                                      <p:tavLst>
                                        <p:tav tm="0">
                                          <p:val>
                                            <p:fltVal val="0"/>
                                          </p:val>
                                        </p:tav>
                                        <p:tav tm="100000">
                                          <p:val>
                                            <p:strVal val="#ppt_h"/>
                                          </p:val>
                                        </p:tav>
                                      </p:tavLst>
                                    </p:anim>
                                    <p:anim calcmode="lin" valueType="num">
                                      <p:cBhvr>
                                        <p:cTn id="39" dur="400" fill="hold"/>
                                        <p:tgtEl>
                                          <p:spTgt spid="22533"/>
                                        </p:tgtEl>
                                        <p:attrNameLst>
                                          <p:attrName>style.rotation</p:attrName>
                                        </p:attrNameLst>
                                      </p:cBhvr>
                                      <p:tavLst>
                                        <p:tav tm="0">
                                          <p:val>
                                            <p:fltVal val="90"/>
                                          </p:val>
                                        </p:tav>
                                        <p:tav tm="100000">
                                          <p:val>
                                            <p:fltVal val="0"/>
                                          </p:val>
                                        </p:tav>
                                      </p:tavLst>
                                    </p:anim>
                                    <p:animEffect transition="in" filter="fade">
                                      <p:cBhvr>
                                        <p:cTn id="40" dur="400"/>
                                        <p:tgtEl>
                                          <p:spTgt spid="2253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2534"/>
                                        </p:tgtEl>
                                        <p:attrNameLst>
                                          <p:attrName>style.visibility</p:attrName>
                                        </p:attrNameLst>
                                      </p:cBhvr>
                                      <p:to>
                                        <p:strVal val="visible"/>
                                      </p:to>
                                    </p:set>
                                    <p:anim calcmode="lin" valueType="num">
                                      <p:cBhvr>
                                        <p:cTn id="43" dur="400" fill="hold"/>
                                        <p:tgtEl>
                                          <p:spTgt spid="22534"/>
                                        </p:tgtEl>
                                        <p:attrNameLst>
                                          <p:attrName>ppt_w</p:attrName>
                                        </p:attrNameLst>
                                      </p:cBhvr>
                                      <p:tavLst>
                                        <p:tav tm="0">
                                          <p:val>
                                            <p:fltVal val="0"/>
                                          </p:val>
                                        </p:tav>
                                        <p:tav tm="100000">
                                          <p:val>
                                            <p:strVal val="#ppt_w"/>
                                          </p:val>
                                        </p:tav>
                                      </p:tavLst>
                                    </p:anim>
                                    <p:anim calcmode="lin" valueType="num">
                                      <p:cBhvr>
                                        <p:cTn id="44" dur="400" fill="hold"/>
                                        <p:tgtEl>
                                          <p:spTgt spid="22534"/>
                                        </p:tgtEl>
                                        <p:attrNameLst>
                                          <p:attrName>ppt_h</p:attrName>
                                        </p:attrNameLst>
                                      </p:cBhvr>
                                      <p:tavLst>
                                        <p:tav tm="0">
                                          <p:val>
                                            <p:fltVal val="0"/>
                                          </p:val>
                                        </p:tav>
                                        <p:tav tm="100000">
                                          <p:val>
                                            <p:strVal val="#ppt_h"/>
                                          </p:val>
                                        </p:tav>
                                      </p:tavLst>
                                    </p:anim>
                                    <p:anim calcmode="lin" valueType="num">
                                      <p:cBhvr>
                                        <p:cTn id="45" dur="400" fill="hold"/>
                                        <p:tgtEl>
                                          <p:spTgt spid="22534"/>
                                        </p:tgtEl>
                                        <p:attrNameLst>
                                          <p:attrName>style.rotation</p:attrName>
                                        </p:attrNameLst>
                                      </p:cBhvr>
                                      <p:tavLst>
                                        <p:tav tm="0">
                                          <p:val>
                                            <p:fltVal val="90"/>
                                          </p:val>
                                        </p:tav>
                                        <p:tav tm="100000">
                                          <p:val>
                                            <p:fltVal val="0"/>
                                          </p:val>
                                        </p:tav>
                                      </p:tavLst>
                                    </p:anim>
                                    <p:animEffect transition="in" filter="fade">
                                      <p:cBhvr>
                                        <p:cTn id="46" dur="400"/>
                                        <p:tgtEl>
                                          <p:spTgt spid="2253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2535"/>
                                        </p:tgtEl>
                                        <p:attrNameLst>
                                          <p:attrName>style.visibility</p:attrName>
                                        </p:attrNameLst>
                                      </p:cBhvr>
                                      <p:to>
                                        <p:strVal val="visible"/>
                                      </p:to>
                                    </p:set>
                                    <p:anim calcmode="lin" valueType="num">
                                      <p:cBhvr>
                                        <p:cTn id="49" dur="400" fill="hold"/>
                                        <p:tgtEl>
                                          <p:spTgt spid="22535"/>
                                        </p:tgtEl>
                                        <p:attrNameLst>
                                          <p:attrName>ppt_w</p:attrName>
                                        </p:attrNameLst>
                                      </p:cBhvr>
                                      <p:tavLst>
                                        <p:tav tm="0">
                                          <p:val>
                                            <p:fltVal val="0"/>
                                          </p:val>
                                        </p:tav>
                                        <p:tav tm="100000">
                                          <p:val>
                                            <p:strVal val="#ppt_w"/>
                                          </p:val>
                                        </p:tav>
                                      </p:tavLst>
                                    </p:anim>
                                    <p:anim calcmode="lin" valueType="num">
                                      <p:cBhvr>
                                        <p:cTn id="50" dur="400" fill="hold"/>
                                        <p:tgtEl>
                                          <p:spTgt spid="22535"/>
                                        </p:tgtEl>
                                        <p:attrNameLst>
                                          <p:attrName>ppt_h</p:attrName>
                                        </p:attrNameLst>
                                      </p:cBhvr>
                                      <p:tavLst>
                                        <p:tav tm="0">
                                          <p:val>
                                            <p:fltVal val="0"/>
                                          </p:val>
                                        </p:tav>
                                        <p:tav tm="100000">
                                          <p:val>
                                            <p:strVal val="#ppt_h"/>
                                          </p:val>
                                        </p:tav>
                                      </p:tavLst>
                                    </p:anim>
                                    <p:anim calcmode="lin" valueType="num">
                                      <p:cBhvr>
                                        <p:cTn id="51" dur="400" fill="hold"/>
                                        <p:tgtEl>
                                          <p:spTgt spid="22535"/>
                                        </p:tgtEl>
                                        <p:attrNameLst>
                                          <p:attrName>style.rotation</p:attrName>
                                        </p:attrNameLst>
                                      </p:cBhvr>
                                      <p:tavLst>
                                        <p:tav tm="0">
                                          <p:val>
                                            <p:fltVal val="90"/>
                                          </p:val>
                                        </p:tav>
                                        <p:tav tm="100000">
                                          <p:val>
                                            <p:fltVal val="0"/>
                                          </p:val>
                                        </p:tav>
                                      </p:tavLst>
                                    </p:anim>
                                    <p:animEffect transition="in" filter="fade">
                                      <p:cBhvr>
                                        <p:cTn id="52" dur="400"/>
                                        <p:tgtEl>
                                          <p:spTgt spid="2253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2536"/>
                                        </p:tgtEl>
                                        <p:attrNameLst>
                                          <p:attrName>style.visibility</p:attrName>
                                        </p:attrNameLst>
                                      </p:cBhvr>
                                      <p:to>
                                        <p:strVal val="visible"/>
                                      </p:to>
                                    </p:set>
                                    <p:anim calcmode="lin" valueType="num">
                                      <p:cBhvr>
                                        <p:cTn id="55" dur="400" fill="hold"/>
                                        <p:tgtEl>
                                          <p:spTgt spid="22536"/>
                                        </p:tgtEl>
                                        <p:attrNameLst>
                                          <p:attrName>ppt_w</p:attrName>
                                        </p:attrNameLst>
                                      </p:cBhvr>
                                      <p:tavLst>
                                        <p:tav tm="0">
                                          <p:val>
                                            <p:fltVal val="0"/>
                                          </p:val>
                                        </p:tav>
                                        <p:tav tm="100000">
                                          <p:val>
                                            <p:strVal val="#ppt_w"/>
                                          </p:val>
                                        </p:tav>
                                      </p:tavLst>
                                    </p:anim>
                                    <p:anim calcmode="lin" valueType="num">
                                      <p:cBhvr>
                                        <p:cTn id="56" dur="400" fill="hold"/>
                                        <p:tgtEl>
                                          <p:spTgt spid="22536"/>
                                        </p:tgtEl>
                                        <p:attrNameLst>
                                          <p:attrName>ppt_h</p:attrName>
                                        </p:attrNameLst>
                                      </p:cBhvr>
                                      <p:tavLst>
                                        <p:tav tm="0">
                                          <p:val>
                                            <p:fltVal val="0"/>
                                          </p:val>
                                        </p:tav>
                                        <p:tav tm="100000">
                                          <p:val>
                                            <p:strVal val="#ppt_h"/>
                                          </p:val>
                                        </p:tav>
                                      </p:tavLst>
                                    </p:anim>
                                    <p:anim calcmode="lin" valueType="num">
                                      <p:cBhvr>
                                        <p:cTn id="57" dur="400" fill="hold"/>
                                        <p:tgtEl>
                                          <p:spTgt spid="22536"/>
                                        </p:tgtEl>
                                        <p:attrNameLst>
                                          <p:attrName>style.rotation</p:attrName>
                                        </p:attrNameLst>
                                      </p:cBhvr>
                                      <p:tavLst>
                                        <p:tav tm="0">
                                          <p:val>
                                            <p:fltVal val="90"/>
                                          </p:val>
                                        </p:tav>
                                        <p:tav tm="100000">
                                          <p:val>
                                            <p:fltVal val="0"/>
                                          </p:val>
                                        </p:tav>
                                      </p:tavLst>
                                    </p:anim>
                                    <p:animEffect transition="in" filter="fade">
                                      <p:cBhvr>
                                        <p:cTn id="58" dur="400"/>
                                        <p:tgtEl>
                                          <p:spTgt spid="2253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2537"/>
                                        </p:tgtEl>
                                        <p:attrNameLst>
                                          <p:attrName>style.visibility</p:attrName>
                                        </p:attrNameLst>
                                      </p:cBhvr>
                                      <p:to>
                                        <p:strVal val="visible"/>
                                      </p:to>
                                    </p:set>
                                    <p:anim calcmode="lin" valueType="num">
                                      <p:cBhvr>
                                        <p:cTn id="61" dur="400" fill="hold"/>
                                        <p:tgtEl>
                                          <p:spTgt spid="22537"/>
                                        </p:tgtEl>
                                        <p:attrNameLst>
                                          <p:attrName>ppt_w</p:attrName>
                                        </p:attrNameLst>
                                      </p:cBhvr>
                                      <p:tavLst>
                                        <p:tav tm="0">
                                          <p:val>
                                            <p:fltVal val="0"/>
                                          </p:val>
                                        </p:tav>
                                        <p:tav tm="100000">
                                          <p:val>
                                            <p:strVal val="#ppt_w"/>
                                          </p:val>
                                        </p:tav>
                                      </p:tavLst>
                                    </p:anim>
                                    <p:anim calcmode="lin" valueType="num">
                                      <p:cBhvr>
                                        <p:cTn id="62" dur="400" fill="hold"/>
                                        <p:tgtEl>
                                          <p:spTgt spid="22537"/>
                                        </p:tgtEl>
                                        <p:attrNameLst>
                                          <p:attrName>ppt_h</p:attrName>
                                        </p:attrNameLst>
                                      </p:cBhvr>
                                      <p:tavLst>
                                        <p:tav tm="0">
                                          <p:val>
                                            <p:fltVal val="0"/>
                                          </p:val>
                                        </p:tav>
                                        <p:tav tm="100000">
                                          <p:val>
                                            <p:strVal val="#ppt_h"/>
                                          </p:val>
                                        </p:tav>
                                      </p:tavLst>
                                    </p:anim>
                                    <p:anim calcmode="lin" valueType="num">
                                      <p:cBhvr>
                                        <p:cTn id="63" dur="400" fill="hold"/>
                                        <p:tgtEl>
                                          <p:spTgt spid="22537"/>
                                        </p:tgtEl>
                                        <p:attrNameLst>
                                          <p:attrName>style.rotation</p:attrName>
                                        </p:attrNameLst>
                                      </p:cBhvr>
                                      <p:tavLst>
                                        <p:tav tm="0">
                                          <p:val>
                                            <p:fltVal val="90"/>
                                          </p:val>
                                        </p:tav>
                                        <p:tav tm="100000">
                                          <p:val>
                                            <p:fltVal val="0"/>
                                          </p:val>
                                        </p:tav>
                                      </p:tavLst>
                                    </p:anim>
                                    <p:animEffect transition="in" filter="fade">
                                      <p:cBhvr>
                                        <p:cTn id="64" dur="400"/>
                                        <p:tgtEl>
                                          <p:spTgt spid="2253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2538"/>
                                        </p:tgtEl>
                                        <p:attrNameLst>
                                          <p:attrName>style.visibility</p:attrName>
                                        </p:attrNameLst>
                                      </p:cBhvr>
                                      <p:to>
                                        <p:strVal val="visible"/>
                                      </p:to>
                                    </p:set>
                                    <p:anim calcmode="lin" valueType="num">
                                      <p:cBhvr>
                                        <p:cTn id="67" dur="400" fill="hold"/>
                                        <p:tgtEl>
                                          <p:spTgt spid="22538"/>
                                        </p:tgtEl>
                                        <p:attrNameLst>
                                          <p:attrName>ppt_w</p:attrName>
                                        </p:attrNameLst>
                                      </p:cBhvr>
                                      <p:tavLst>
                                        <p:tav tm="0">
                                          <p:val>
                                            <p:fltVal val="0"/>
                                          </p:val>
                                        </p:tav>
                                        <p:tav tm="100000">
                                          <p:val>
                                            <p:strVal val="#ppt_w"/>
                                          </p:val>
                                        </p:tav>
                                      </p:tavLst>
                                    </p:anim>
                                    <p:anim calcmode="lin" valueType="num">
                                      <p:cBhvr>
                                        <p:cTn id="68" dur="400" fill="hold"/>
                                        <p:tgtEl>
                                          <p:spTgt spid="22538"/>
                                        </p:tgtEl>
                                        <p:attrNameLst>
                                          <p:attrName>ppt_h</p:attrName>
                                        </p:attrNameLst>
                                      </p:cBhvr>
                                      <p:tavLst>
                                        <p:tav tm="0">
                                          <p:val>
                                            <p:fltVal val="0"/>
                                          </p:val>
                                        </p:tav>
                                        <p:tav tm="100000">
                                          <p:val>
                                            <p:strVal val="#ppt_h"/>
                                          </p:val>
                                        </p:tav>
                                      </p:tavLst>
                                    </p:anim>
                                    <p:anim calcmode="lin" valueType="num">
                                      <p:cBhvr>
                                        <p:cTn id="69" dur="400" fill="hold"/>
                                        <p:tgtEl>
                                          <p:spTgt spid="22538"/>
                                        </p:tgtEl>
                                        <p:attrNameLst>
                                          <p:attrName>style.rotation</p:attrName>
                                        </p:attrNameLst>
                                      </p:cBhvr>
                                      <p:tavLst>
                                        <p:tav tm="0">
                                          <p:val>
                                            <p:fltVal val="90"/>
                                          </p:val>
                                        </p:tav>
                                        <p:tav tm="100000">
                                          <p:val>
                                            <p:fltVal val="0"/>
                                          </p:val>
                                        </p:tav>
                                      </p:tavLst>
                                    </p:anim>
                                    <p:animEffect transition="in" filter="fade">
                                      <p:cBhvr>
                                        <p:cTn id="70" dur="400"/>
                                        <p:tgtEl>
                                          <p:spTgt spid="2253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400" fill="hold"/>
                                        <p:tgtEl>
                                          <p:spTgt spid="22539"/>
                                        </p:tgtEl>
                                        <p:attrNameLst>
                                          <p:attrName>ppt_w</p:attrName>
                                        </p:attrNameLst>
                                      </p:cBhvr>
                                      <p:tavLst>
                                        <p:tav tm="0">
                                          <p:val>
                                            <p:fltVal val="0"/>
                                          </p:val>
                                        </p:tav>
                                        <p:tav tm="100000">
                                          <p:val>
                                            <p:strVal val="#ppt_w"/>
                                          </p:val>
                                        </p:tav>
                                      </p:tavLst>
                                    </p:anim>
                                    <p:anim calcmode="lin" valueType="num">
                                      <p:cBhvr>
                                        <p:cTn id="74" dur="400" fill="hold"/>
                                        <p:tgtEl>
                                          <p:spTgt spid="22539"/>
                                        </p:tgtEl>
                                        <p:attrNameLst>
                                          <p:attrName>ppt_h</p:attrName>
                                        </p:attrNameLst>
                                      </p:cBhvr>
                                      <p:tavLst>
                                        <p:tav tm="0">
                                          <p:val>
                                            <p:fltVal val="0"/>
                                          </p:val>
                                        </p:tav>
                                        <p:tav tm="100000">
                                          <p:val>
                                            <p:strVal val="#ppt_h"/>
                                          </p:val>
                                        </p:tav>
                                      </p:tavLst>
                                    </p:anim>
                                    <p:anim calcmode="lin" valueType="num">
                                      <p:cBhvr>
                                        <p:cTn id="75" dur="400" fill="hold"/>
                                        <p:tgtEl>
                                          <p:spTgt spid="22539"/>
                                        </p:tgtEl>
                                        <p:attrNameLst>
                                          <p:attrName>style.rotation</p:attrName>
                                        </p:attrNameLst>
                                      </p:cBhvr>
                                      <p:tavLst>
                                        <p:tav tm="0">
                                          <p:val>
                                            <p:fltVal val="90"/>
                                          </p:val>
                                        </p:tav>
                                        <p:tav tm="100000">
                                          <p:val>
                                            <p:fltVal val="0"/>
                                          </p:val>
                                        </p:tav>
                                      </p:tavLst>
                                    </p:anim>
                                    <p:animEffect transition="in" filter="fade">
                                      <p:cBhvr>
                                        <p:cTn id="76" dur="400"/>
                                        <p:tgtEl>
                                          <p:spTgt spid="2253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2540"/>
                                        </p:tgtEl>
                                        <p:attrNameLst>
                                          <p:attrName>style.visibility</p:attrName>
                                        </p:attrNameLst>
                                      </p:cBhvr>
                                      <p:to>
                                        <p:strVal val="visible"/>
                                      </p:to>
                                    </p:set>
                                    <p:anim calcmode="lin" valueType="num">
                                      <p:cBhvr>
                                        <p:cTn id="79" dur="400" fill="hold"/>
                                        <p:tgtEl>
                                          <p:spTgt spid="22540"/>
                                        </p:tgtEl>
                                        <p:attrNameLst>
                                          <p:attrName>ppt_w</p:attrName>
                                        </p:attrNameLst>
                                      </p:cBhvr>
                                      <p:tavLst>
                                        <p:tav tm="0">
                                          <p:val>
                                            <p:fltVal val="0"/>
                                          </p:val>
                                        </p:tav>
                                        <p:tav tm="100000">
                                          <p:val>
                                            <p:strVal val="#ppt_w"/>
                                          </p:val>
                                        </p:tav>
                                      </p:tavLst>
                                    </p:anim>
                                    <p:anim calcmode="lin" valueType="num">
                                      <p:cBhvr>
                                        <p:cTn id="80" dur="400" fill="hold"/>
                                        <p:tgtEl>
                                          <p:spTgt spid="22540"/>
                                        </p:tgtEl>
                                        <p:attrNameLst>
                                          <p:attrName>ppt_h</p:attrName>
                                        </p:attrNameLst>
                                      </p:cBhvr>
                                      <p:tavLst>
                                        <p:tav tm="0">
                                          <p:val>
                                            <p:fltVal val="0"/>
                                          </p:val>
                                        </p:tav>
                                        <p:tav tm="100000">
                                          <p:val>
                                            <p:strVal val="#ppt_h"/>
                                          </p:val>
                                        </p:tav>
                                      </p:tavLst>
                                    </p:anim>
                                    <p:anim calcmode="lin" valueType="num">
                                      <p:cBhvr>
                                        <p:cTn id="81" dur="400" fill="hold"/>
                                        <p:tgtEl>
                                          <p:spTgt spid="22540"/>
                                        </p:tgtEl>
                                        <p:attrNameLst>
                                          <p:attrName>style.rotation</p:attrName>
                                        </p:attrNameLst>
                                      </p:cBhvr>
                                      <p:tavLst>
                                        <p:tav tm="0">
                                          <p:val>
                                            <p:fltVal val="90"/>
                                          </p:val>
                                        </p:tav>
                                        <p:tav tm="100000">
                                          <p:val>
                                            <p:fltVal val="0"/>
                                          </p:val>
                                        </p:tav>
                                      </p:tavLst>
                                    </p:anim>
                                    <p:animEffect transition="in" filter="fade">
                                      <p:cBhvr>
                                        <p:cTn id="82" dur="400"/>
                                        <p:tgtEl>
                                          <p:spTgt spid="2254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541"/>
                                        </p:tgtEl>
                                        <p:attrNameLst>
                                          <p:attrName>style.visibility</p:attrName>
                                        </p:attrNameLst>
                                      </p:cBhvr>
                                      <p:to>
                                        <p:strVal val="visible"/>
                                      </p:to>
                                    </p:set>
                                    <p:anim calcmode="lin" valueType="num">
                                      <p:cBhvr>
                                        <p:cTn id="85" dur="400" fill="hold"/>
                                        <p:tgtEl>
                                          <p:spTgt spid="22541"/>
                                        </p:tgtEl>
                                        <p:attrNameLst>
                                          <p:attrName>ppt_w</p:attrName>
                                        </p:attrNameLst>
                                      </p:cBhvr>
                                      <p:tavLst>
                                        <p:tav tm="0">
                                          <p:val>
                                            <p:fltVal val="0"/>
                                          </p:val>
                                        </p:tav>
                                        <p:tav tm="100000">
                                          <p:val>
                                            <p:strVal val="#ppt_w"/>
                                          </p:val>
                                        </p:tav>
                                      </p:tavLst>
                                    </p:anim>
                                    <p:anim calcmode="lin" valueType="num">
                                      <p:cBhvr>
                                        <p:cTn id="86" dur="400" fill="hold"/>
                                        <p:tgtEl>
                                          <p:spTgt spid="22541"/>
                                        </p:tgtEl>
                                        <p:attrNameLst>
                                          <p:attrName>ppt_h</p:attrName>
                                        </p:attrNameLst>
                                      </p:cBhvr>
                                      <p:tavLst>
                                        <p:tav tm="0">
                                          <p:val>
                                            <p:fltVal val="0"/>
                                          </p:val>
                                        </p:tav>
                                        <p:tav tm="100000">
                                          <p:val>
                                            <p:strVal val="#ppt_h"/>
                                          </p:val>
                                        </p:tav>
                                      </p:tavLst>
                                    </p:anim>
                                    <p:anim calcmode="lin" valueType="num">
                                      <p:cBhvr>
                                        <p:cTn id="87" dur="400" fill="hold"/>
                                        <p:tgtEl>
                                          <p:spTgt spid="22541"/>
                                        </p:tgtEl>
                                        <p:attrNameLst>
                                          <p:attrName>style.rotation</p:attrName>
                                        </p:attrNameLst>
                                      </p:cBhvr>
                                      <p:tavLst>
                                        <p:tav tm="0">
                                          <p:val>
                                            <p:fltVal val="90"/>
                                          </p:val>
                                        </p:tav>
                                        <p:tav tm="100000">
                                          <p:val>
                                            <p:fltVal val="0"/>
                                          </p:val>
                                        </p:tav>
                                      </p:tavLst>
                                    </p:anim>
                                    <p:animEffect transition="in" filter="fade">
                                      <p:cBhvr>
                                        <p:cTn id="88" dur="400"/>
                                        <p:tgtEl>
                                          <p:spTgt spid="2254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2542"/>
                                        </p:tgtEl>
                                        <p:attrNameLst>
                                          <p:attrName>style.visibility</p:attrName>
                                        </p:attrNameLst>
                                      </p:cBhvr>
                                      <p:to>
                                        <p:strVal val="visible"/>
                                      </p:to>
                                    </p:set>
                                    <p:anim calcmode="lin" valueType="num">
                                      <p:cBhvr>
                                        <p:cTn id="91" dur="400" fill="hold"/>
                                        <p:tgtEl>
                                          <p:spTgt spid="22542"/>
                                        </p:tgtEl>
                                        <p:attrNameLst>
                                          <p:attrName>ppt_w</p:attrName>
                                        </p:attrNameLst>
                                      </p:cBhvr>
                                      <p:tavLst>
                                        <p:tav tm="0">
                                          <p:val>
                                            <p:fltVal val="0"/>
                                          </p:val>
                                        </p:tav>
                                        <p:tav tm="100000">
                                          <p:val>
                                            <p:strVal val="#ppt_w"/>
                                          </p:val>
                                        </p:tav>
                                      </p:tavLst>
                                    </p:anim>
                                    <p:anim calcmode="lin" valueType="num">
                                      <p:cBhvr>
                                        <p:cTn id="92" dur="400" fill="hold"/>
                                        <p:tgtEl>
                                          <p:spTgt spid="22542"/>
                                        </p:tgtEl>
                                        <p:attrNameLst>
                                          <p:attrName>ppt_h</p:attrName>
                                        </p:attrNameLst>
                                      </p:cBhvr>
                                      <p:tavLst>
                                        <p:tav tm="0">
                                          <p:val>
                                            <p:fltVal val="0"/>
                                          </p:val>
                                        </p:tav>
                                        <p:tav tm="100000">
                                          <p:val>
                                            <p:strVal val="#ppt_h"/>
                                          </p:val>
                                        </p:tav>
                                      </p:tavLst>
                                    </p:anim>
                                    <p:anim calcmode="lin" valueType="num">
                                      <p:cBhvr>
                                        <p:cTn id="93" dur="400" fill="hold"/>
                                        <p:tgtEl>
                                          <p:spTgt spid="22542"/>
                                        </p:tgtEl>
                                        <p:attrNameLst>
                                          <p:attrName>style.rotation</p:attrName>
                                        </p:attrNameLst>
                                      </p:cBhvr>
                                      <p:tavLst>
                                        <p:tav tm="0">
                                          <p:val>
                                            <p:fltVal val="90"/>
                                          </p:val>
                                        </p:tav>
                                        <p:tav tm="100000">
                                          <p:val>
                                            <p:fltVal val="0"/>
                                          </p:val>
                                        </p:tav>
                                      </p:tavLst>
                                    </p:anim>
                                    <p:animEffect transition="in" filter="fade">
                                      <p:cBhvr>
                                        <p:cTn id="94" dur="400"/>
                                        <p:tgtEl>
                                          <p:spTgt spid="2254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2543"/>
                                        </p:tgtEl>
                                        <p:attrNameLst>
                                          <p:attrName>style.visibility</p:attrName>
                                        </p:attrNameLst>
                                      </p:cBhvr>
                                      <p:to>
                                        <p:strVal val="visible"/>
                                      </p:to>
                                    </p:set>
                                    <p:anim calcmode="lin" valueType="num">
                                      <p:cBhvr>
                                        <p:cTn id="97" dur="400" fill="hold"/>
                                        <p:tgtEl>
                                          <p:spTgt spid="22543"/>
                                        </p:tgtEl>
                                        <p:attrNameLst>
                                          <p:attrName>ppt_w</p:attrName>
                                        </p:attrNameLst>
                                      </p:cBhvr>
                                      <p:tavLst>
                                        <p:tav tm="0">
                                          <p:val>
                                            <p:fltVal val="0"/>
                                          </p:val>
                                        </p:tav>
                                        <p:tav tm="100000">
                                          <p:val>
                                            <p:strVal val="#ppt_w"/>
                                          </p:val>
                                        </p:tav>
                                      </p:tavLst>
                                    </p:anim>
                                    <p:anim calcmode="lin" valueType="num">
                                      <p:cBhvr>
                                        <p:cTn id="98" dur="400" fill="hold"/>
                                        <p:tgtEl>
                                          <p:spTgt spid="22543"/>
                                        </p:tgtEl>
                                        <p:attrNameLst>
                                          <p:attrName>ppt_h</p:attrName>
                                        </p:attrNameLst>
                                      </p:cBhvr>
                                      <p:tavLst>
                                        <p:tav tm="0">
                                          <p:val>
                                            <p:fltVal val="0"/>
                                          </p:val>
                                        </p:tav>
                                        <p:tav tm="100000">
                                          <p:val>
                                            <p:strVal val="#ppt_h"/>
                                          </p:val>
                                        </p:tav>
                                      </p:tavLst>
                                    </p:anim>
                                    <p:anim calcmode="lin" valueType="num">
                                      <p:cBhvr>
                                        <p:cTn id="99" dur="400" fill="hold"/>
                                        <p:tgtEl>
                                          <p:spTgt spid="22543"/>
                                        </p:tgtEl>
                                        <p:attrNameLst>
                                          <p:attrName>style.rotation</p:attrName>
                                        </p:attrNameLst>
                                      </p:cBhvr>
                                      <p:tavLst>
                                        <p:tav tm="0">
                                          <p:val>
                                            <p:fltVal val="90"/>
                                          </p:val>
                                        </p:tav>
                                        <p:tav tm="100000">
                                          <p:val>
                                            <p:fltVal val="0"/>
                                          </p:val>
                                        </p:tav>
                                      </p:tavLst>
                                    </p:anim>
                                    <p:animEffect transition="in" filter="fade">
                                      <p:cBhvr>
                                        <p:cTn id="100" dur="400"/>
                                        <p:tgtEl>
                                          <p:spTgt spid="2254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2544"/>
                                        </p:tgtEl>
                                        <p:attrNameLst>
                                          <p:attrName>style.visibility</p:attrName>
                                        </p:attrNameLst>
                                      </p:cBhvr>
                                      <p:to>
                                        <p:strVal val="visible"/>
                                      </p:to>
                                    </p:set>
                                    <p:anim calcmode="lin" valueType="num">
                                      <p:cBhvr>
                                        <p:cTn id="103" dur="400" fill="hold"/>
                                        <p:tgtEl>
                                          <p:spTgt spid="22544"/>
                                        </p:tgtEl>
                                        <p:attrNameLst>
                                          <p:attrName>ppt_w</p:attrName>
                                        </p:attrNameLst>
                                      </p:cBhvr>
                                      <p:tavLst>
                                        <p:tav tm="0">
                                          <p:val>
                                            <p:fltVal val="0"/>
                                          </p:val>
                                        </p:tav>
                                        <p:tav tm="100000">
                                          <p:val>
                                            <p:strVal val="#ppt_w"/>
                                          </p:val>
                                        </p:tav>
                                      </p:tavLst>
                                    </p:anim>
                                    <p:anim calcmode="lin" valueType="num">
                                      <p:cBhvr>
                                        <p:cTn id="104" dur="400" fill="hold"/>
                                        <p:tgtEl>
                                          <p:spTgt spid="22544"/>
                                        </p:tgtEl>
                                        <p:attrNameLst>
                                          <p:attrName>ppt_h</p:attrName>
                                        </p:attrNameLst>
                                      </p:cBhvr>
                                      <p:tavLst>
                                        <p:tav tm="0">
                                          <p:val>
                                            <p:fltVal val="0"/>
                                          </p:val>
                                        </p:tav>
                                        <p:tav tm="100000">
                                          <p:val>
                                            <p:strVal val="#ppt_h"/>
                                          </p:val>
                                        </p:tav>
                                      </p:tavLst>
                                    </p:anim>
                                    <p:anim calcmode="lin" valueType="num">
                                      <p:cBhvr>
                                        <p:cTn id="105" dur="400" fill="hold"/>
                                        <p:tgtEl>
                                          <p:spTgt spid="22544"/>
                                        </p:tgtEl>
                                        <p:attrNameLst>
                                          <p:attrName>style.rotation</p:attrName>
                                        </p:attrNameLst>
                                      </p:cBhvr>
                                      <p:tavLst>
                                        <p:tav tm="0">
                                          <p:val>
                                            <p:fltVal val="90"/>
                                          </p:val>
                                        </p:tav>
                                        <p:tav tm="100000">
                                          <p:val>
                                            <p:fltVal val="0"/>
                                          </p:val>
                                        </p:tav>
                                      </p:tavLst>
                                    </p:anim>
                                    <p:animEffect transition="in" filter="fade">
                                      <p:cBhvr>
                                        <p:cTn id="106" dur="400"/>
                                        <p:tgtEl>
                                          <p:spTgt spid="2254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2545"/>
                                        </p:tgtEl>
                                        <p:attrNameLst>
                                          <p:attrName>style.visibility</p:attrName>
                                        </p:attrNameLst>
                                      </p:cBhvr>
                                      <p:to>
                                        <p:strVal val="visible"/>
                                      </p:to>
                                    </p:set>
                                    <p:anim calcmode="lin" valueType="num">
                                      <p:cBhvr>
                                        <p:cTn id="109" dur="400" fill="hold"/>
                                        <p:tgtEl>
                                          <p:spTgt spid="22545"/>
                                        </p:tgtEl>
                                        <p:attrNameLst>
                                          <p:attrName>ppt_w</p:attrName>
                                        </p:attrNameLst>
                                      </p:cBhvr>
                                      <p:tavLst>
                                        <p:tav tm="0">
                                          <p:val>
                                            <p:fltVal val="0"/>
                                          </p:val>
                                        </p:tav>
                                        <p:tav tm="100000">
                                          <p:val>
                                            <p:strVal val="#ppt_w"/>
                                          </p:val>
                                        </p:tav>
                                      </p:tavLst>
                                    </p:anim>
                                    <p:anim calcmode="lin" valueType="num">
                                      <p:cBhvr>
                                        <p:cTn id="110" dur="400" fill="hold"/>
                                        <p:tgtEl>
                                          <p:spTgt spid="22545"/>
                                        </p:tgtEl>
                                        <p:attrNameLst>
                                          <p:attrName>ppt_h</p:attrName>
                                        </p:attrNameLst>
                                      </p:cBhvr>
                                      <p:tavLst>
                                        <p:tav tm="0">
                                          <p:val>
                                            <p:fltVal val="0"/>
                                          </p:val>
                                        </p:tav>
                                        <p:tav tm="100000">
                                          <p:val>
                                            <p:strVal val="#ppt_h"/>
                                          </p:val>
                                        </p:tav>
                                      </p:tavLst>
                                    </p:anim>
                                    <p:anim calcmode="lin" valueType="num">
                                      <p:cBhvr>
                                        <p:cTn id="111" dur="400" fill="hold"/>
                                        <p:tgtEl>
                                          <p:spTgt spid="22545"/>
                                        </p:tgtEl>
                                        <p:attrNameLst>
                                          <p:attrName>style.rotation</p:attrName>
                                        </p:attrNameLst>
                                      </p:cBhvr>
                                      <p:tavLst>
                                        <p:tav tm="0">
                                          <p:val>
                                            <p:fltVal val="90"/>
                                          </p:val>
                                        </p:tav>
                                        <p:tav tm="100000">
                                          <p:val>
                                            <p:fltVal val="0"/>
                                          </p:val>
                                        </p:tav>
                                      </p:tavLst>
                                    </p:anim>
                                    <p:animEffect transition="in" filter="fade">
                                      <p:cBhvr>
                                        <p:cTn id="112" dur="400"/>
                                        <p:tgtEl>
                                          <p:spTgt spid="2254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22546"/>
                                        </p:tgtEl>
                                        <p:attrNameLst>
                                          <p:attrName>style.visibility</p:attrName>
                                        </p:attrNameLst>
                                      </p:cBhvr>
                                      <p:to>
                                        <p:strVal val="visible"/>
                                      </p:to>
                                    </p:set>
                                    <p:anim calcmode="lin" valueType="num">
                                      <p:cBhvr>
                                        <p:cTn id="115" dur="400" fill="hold"/>
                                        <p:tgtEl>
                                          <p:spTgt spid="22546"/>
                                        </p:tgtEl>
                                        <p:attrNameLst>
                                          <p:attrName>ppt_w</p:attrName>
                                        </p:attrNameLst>
                                      </p:cBhvr>
                                      <p:tavLst>
                                        <p:tav tm="0">
                                          <p:val>
                                            <p:fltVal val="0"/>
                                          </p:val>
                                        </p:tav>
                                        <p:tav tm="100000">
                                          <p:val>
                                            <p:strVal val="#ppt_w"/>
                                          </p:val>
                                        </p:tav>
                                      </p:tavLst>
                                    </p:anim>
                                    <p:anim calcmode="lin" valueType="num">
                                      <p:cBhvr>
                                        <p:cTn id="116" dur="400" fill="hold"/>
                                        <p:tgtEl>
                                          <p:spTgt spid="22546"/>
                                        </p:tgtEl>
                                        <p:attrNameLst>
                                          <p:attrName>ppt_h</p:attrName>
                                        </p:attrNameLst>
                                      </p:cBhvr>
                                      <p:tavLst>
                                        <p:tav tm="0">
                                          <p:val>
                                            <p:fltVal val="0"/>
                                          </p:val>
                                        </p:tav>
                                        <p:tav tm="100000">
                                          <p:val>
                                            <p:strVal val="#ppt_h"/>
                                          </p:val>
                                        </p:tav>
                                      </p:tavLst>
                                    </p:anim>
                                    <p:anim calcmode="lin" valueType="num">
                                      <p:cBhvr>
                                        <p:cTn id="117" dur="400" fill="hold"/>
                                        <p:tgtEl>
                                          <p:spTgt spid="22546"/>
                                        </p:tgtEl>
                                        <p:attrNameLst>
                                          <p:attrName>style.rotation</p:attrName>
                                        </p:attrNameLst>
                                      </p:cBhvr>
                                      <p:tavLst>
                                        <p:tav tm="0">
                                          <p:val>
                                            <p:fltVal val="90"/>
                                          </p:val>
                                        </p:tav>
                                        <p:tav tm="100000">
                                          <p:val>
                                            <p:fltVal val="0"/>
                                          </p:val>
                                        </p:tav>
                                      </p:tavLst>
                                    </p:anim>
                                    <p:animEffect transition="in" filter="fade">
                                      <p:cBhvr>
                                        <p:cTn id="118" dur="400"/>
                                        <p:tgtEl>
                                          <p:spTgt spid="2254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22547"/>
                                        </p:tgtEl>
                                        <p:attrNameLst>
                                          <p:attrName>style.visibility</p:attrName>
                                        </p:attrNameLst>
                                      </p:cBhvr>
                                      <p:to>
                                        <p:strVal val="visible"/>
                                      </p:to>
                                    </p:set>
                                    <p:anim calcmode="lin" valueType="num">
                                      <p:cBhvr>
                                        <p:cTn id="121" dur="400" fill="hold"/>
                                        <p:tgtEl>
                                          <p:spTgt spid="22547"/>
                                        </p:tgtEl>
                                        <p:attrNameLst>
                                          <p:attrName>ppt_w</p:attrName>
                                        </p:attrNameLst>
                                      </p:cBhvr>
                                      <p:tavLst>
                                        <p:tav tm="0">
                                          <p:val>
                                            <p:fltVal val="0"/>
                                          </p:val>
                                        </p:tav>
                                        <p:tav tm="100000">
                                          <p:val>
                                            <p:strVal val="#ppt_w"/>
                                          </p:val>
                                        </p:tav>
                                      </p:tavLst>
                                    </p:anim>
                                    <p:anim calcmode="lin" valueType="num">
                                      <p:cBhvr>
                                        <p:cTn id="122" dur="400" fill="hold"/>
                                        <p:tgtEl>
                                          <p:spTgt spid="22547"/>
                                        </p:tgtEl>
                                        <p:attrNameLst>
                                          <p:attrName>ppt_h</p:attrName>
                                        </p:attrNameLst>
                                      </p:cBhvr>
                                      <p:tavLst>
                                        <p:tav tm="0">
                                          <p:val>
                                            <p:fltVal val="0"/>
                                          </p:val>
                                        </p:tav>
                                        <p:tav tm="100000">
                                          <p:val>
                                            <p:strVal val="#ppt_h"/>
                                          </p:val>
                                        </p:tav>
                                      </p:tavLst>
                                    </p:anim>
                                    <p:anim calcmode="lin" valueType="num">
                                      <p:cBhvr>
                                        <p:cTn id="123" dur="400" fill="hold"/>
                                        <p:tgtEl>
                                          <p:spTgt spid="22547"/>
                                        </p:tgtEl>
                                        <p:attrNameLst>
                                          <p:attrName>style.rotation</p:attrName>
                                        </p:attrNameLst>
                                      </p:cBhvr>
                                      <p:tavLst>
                                        <p:tav tm="0">
                                          <p:val>
                                            <p:fltVal val="90"/>
                                          </p:val>
                                        </p:tav>
                                        <p:tav tm="100000">
                                          <p:val>
                                            <p:fltVal val="0"/>
                                          </p:val>
                                        </p:tav>
                                      </p:tavLst>
                                    </p:anim>
                                    <p:animEffect transition="in" filter="fade">
                                      <p:cBhvr>
                                        <p:cTn id="124" dur="400"/>
                                        <p:tgtEl>
                                          <p:spTgt spid="2254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2548"/>
                                        </p:tgtEl>
                                        <p:attrNameLst>
                                          <p:attrName>style.visibility</p:attrName>
                                        </p:attrNameLst>
                                      </p:cBhvr>
                                      <p:to>
                                        <p:strVal val="visible"/>
                                      </p:to>
                                    </p:set>
                                    <p:anim calcmode="lin" valueType="num">
                                      <p:cBhvr>
                                        <p:cTn id="127" dur="400" fill="hold"/>
                                        <p:tgtEl>
                                          <p:spTgt spid="22548"/>
                                        </p:tgtEl>
                                        <p:attrNameLst>
                                          <p:attrName>ppt_w</p:attrName>
                                        </p:attrNameLst>
                                      </p:cBhvr>
                                      <p:tavLst>
                                        <p:tav tm="0">
                                          <p:val>
                                            <p:fltVal val="0"/>
                                          </p:val>
                                        </p:tav>
                                        <p:tav tm="100000">
                                          <p:val>
                                            <p:strVal val="#ppt_w"/>
                                          </p:val>
                                        </p:tav>
                                      </p:tavLst>
                                    </p:anim>
                                    <p:anim calcmode="lin" valueType="num">
                                      <p:cBhvr>
                                        <p:cTn id="128" dur="400" fill="hold"/>
                                        <p:tgtEl>
                                          <p:spTgt spid="22548"/>
                                        </p:tgtEl>
                                        <p:attrNameLst>
                                          <p:attrName>ppt_h</p:attrName>
                                        </p:attrNameLst>
                                      </p:cBhvr>
                                      <p:tavLst>
                                        <p:tav tm="0">
                                          <p:val>
                                            <p:fltVal val="0"/>
                                          </p:val>
                                        </p:tav>
                                        <p:tav tm="100000">
                                          <p:val>
                                            <p:strVal val="#ppt_h"/>
                                          </p:val>
                                        </p:tav>
                                      </p:tavLst>
                                    </p:anim>
                                    <p:anim calcmode="lin" valueType="num">
                                      <p:cBhvr>
                                        <p:cTn id="129" dur="400" fill="hold"/>
                                        <p:tgtEl>
                                          <p:spTgt spid="22548"/>
                                        </p:tgtEl>
                                        <p:attrNameLst>
                                          <p:attrName>style.rotation</p:attrName>
                                        </p:attrNameLst>
                                      </p:cBhvr>
                                      <p:tavLst>
                                        <p:tav tm="0">
                                          <p:val>
                                            <p:fltVal val="90"/>
                                          </p:val>
                                        </p:tav>
                                        <p:tav tm="100000">
                                          <p:val>
                                            <p:fltVal val="0"/>
                                          </p:val>
                                        </p:tav>
                                      </p:tavLst>
                                    </p:anim>
                                    <p:animEffect transition="in" filter="fade">
                                      <p:cBhvr>
                                        <p:cTn id="130" dur="400"/>
                                        <p:tgtEl>
                                          <p:spTgt spid="2254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22549"/>
                                        </p:tgtEl>
                                        <p:attrNameLst>
                                          <p:attrName>style.visibility</p:attrName>
                                        </p:attrNameLst>
                                      </p:cBhvr>
                                      <p:to>
                                        <p:strVal val="visible"/>
                                      </p:to>
                                    </p:set>
                                    <p:anim calcmode="lin" valueType="num">
                                      <p:cBhvr>
                                        <p:cTn id="133" dur="400" fill="hold"/>
                                        <p:tgtEl>
                                          <p:spTgt spid="22549"/>
                                        </p:tgtEl>
                                        <p:attrNameLst>
                                          <p:attrName>ppt_w</p:attrName>
                                        </p:attrNameLst>
                                      </p:cBhvr>
                                      <p:tavLst>
                                        <p:tav tm="0">
                                          <p:val>
                                            <p:fltVal val="0"/>
                                          </p:val>
                                        </p:tav>
                                        <p:tav tm="100000">
                                          <p:val>
                                            <p:strVal val="#ppt_w"/>
                                          </p:val>
                                        </p:tav>
                                      </p:tavLst>
                                    </p:anim>
                                    <p:anim calcmode="lin" valueType="num">
                                      <p:cBhvr>
                                        <p:cTn id="134" dur="400" fill="hold"/>
                                        <p:tgtEl>
                                          <p:spTgt spid="22549"/>
                                        </p:tgtEl>
                                        <p:attrNameLst>
                                          <p:attrName>ppt_h</p:attrName>
                                        </p:attrNameLst>
                                      </p:cBhvr>
                                      <p:tavLst>
                                        <p:tav tm="0">
                                          <p:val>
                                            <p:fltVal val="0"/>
                                          </p:val>
                                        </p:tav>
                                        <p:tav tm="100000">
                                          <p:val>
                                            <p:strVal val="#ppt_h"/>
                                          </p:val>
                                        </p:tav>
                                      </p:tavLst>
                                    </p:anim>
                                    <p:anim calcmode="lin" valueType="num">
                                      <p:cBhvr>
                                        <p:cTn id="135" dur="400" fill="hold"/>
                                        <p:tgtEl>
                                          <p:spTgt spid="22549"/>
                                        </p:tgtEl>
                                        <p:attrNameLst>
                                          <p:attrName>style.rotation</p:attrName>
                                        </p:attrNameLst>
                                      </p:cBhvr>
                                      <p:tavLst>
                                        <p:tav tm="0">
                                          <p:val>
                                            <p:fltVal val="90"/>
                                          </p:val>
                                        </p:tav>
                                        <p:tav tm="100000">
                                          <p:val>
                                            <p:fltVal val="0"/>
                                          </p:val>
                                        </p:tav>
                                      </p:tavLst>
                                    </p:anim>
                                    <p:animEffect transition="in" filter="fade">
                                      <p:cBhvr>
                                        <p:cTn id="136" dur="400"/>
                                        <p:tgtEl>
                                          <p:spTgt spid="2254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22550"/>
                                        </p:tgtEl>
                                        <p:attrNameLst>
                                          <p:attrName>style.visibility</p:attrName>
                                        </p:attrNameLst>
                                      </p:cBhvr>
                                      <p:to>
                                        <p:strVal val="visible"/>
                                      </p:to>
                                    </p:set>
                                    <p:anim calcmode="lin" valueType="num">
                                      <p:cBhvr>
                                        <p:cTn id="139" dur="400" fill="hold"/>
                                        <p:tgtEl>
                                          <p:spTgt spid="22550"/>
                                        </p:tgtEl>
                                        <p:attrNameLst>
                                          <p:attrName>ppt_w</p:attrName>
                                        </p:attrNameLst>
                                      </p:cBhvr>
                                      <p:tavLst>
                                        <p:tav tm="0">
                                          <p:val>
                                            <p:fltVal val="0"/>
                                          </p:val>
                                        </p:tav>
                                        <p:tav tm="100000">
                                          <p:val>
                                            <p:strVal val="#ppt_w"/>
                                          </p:val>
                                        </p:tav>
                                      </p:tavLst>
                                    </p:anim>
                                    <p:anim calcmode="lin" valueType="num">
                                      <p:cBhvr>
                                        <p:cTn id="140" dur="400" fill="hold"/>
                                        <p:tgtEl>
                                          <p:spTgt spid="22550"/>
                                        </p:tgtEl>
                                        <p:attrNameLst>
                                          <p:attrName>ppt_h</p:attrName>
                                        </p:attrNameLst>
                                      </p:cBhvr>
                                      <p:tavLst>
                                        <p:tav tm="0">
                                          <p:val>
                                            <p:fltVal val="0"/>
                                          </p:val>
                                        </p:tav>
                                        <p:tav tm="100000">
                                          <p:val>
                                            <p:strVal val="#ppt_h"/>
                                          </p:val>
                                        </p:tav>
                                      </p:tavLst>
                                    </p:anim>
                                    <p:anim calcmode="lin" valueType="num">
                                      <p:cBhvr>
                                        <p:cTn id="141" dur="400" fill="hold"/>
                                        <p:tgtEl>
                                          <p:spTgt spid="22550"/>
                                        </p:tgtEl>
                                        <p:attrNameLst>
                                          <p:attrName>style.rotation</p:attrName>
                                        </p:attrNameLst>
                                      </p:cBhvr>
                                      <p:tavLst>
                                        <p:tav tm="0">
                                          <p:val>
                                            <p:fltVal val="90"/>
                                          </p:val>
                                        </p:tav>
                                        <p:tav tm="100000">
                                          <p:val>
                                            <p:fltVal val="0"/>
                                          </p:val>
                                        </p:tav>
                                      </p:tavLst>
                                    </p:anim>
                                    <p:animEffect transition="in" filter="fade">
                                      <p:cBhvr>
                                        <p:cTn id="142" dur="400"/>
                                        <p:tgtEl>
                                          <p:spTgt spid="2255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22551"/>
                                        </p:tgtEl>
                                        <p:attrNameLst>
                                          <p:attrName>style.visibility</p:attrName>
                                        </p:attrNameLst>
                                      </p:cBhvr>
                                      <p:to>
                                        <p:strVal val="visible"/>
                                      </p:to>
                                    </p:set>
                                    <p:anim calcmode="lin" valueType="num">
                                      <p:cBhvr>
                                        <p:cTn id="145" dur="400" fill="hold"/>
                                        <p:tgtEl>
                                          <p:spTgt spid="22551"/>
                                        </p:tgtEl>
                                        <p:attrNameLst>
                                          <p:attrName>ppt_w</p:attrName>
                                        </p:attrNameLst>
                                      </p:cBhvr>
                                      <p:tavLst>
                                        <p:tav tm="0">
                                          <p:val>
                                            <p:fltVal val="0"/>
                                          </p:val>
                                        </p:tav>
                                        <p:tav tm="100000">
                                          <p:val>
                                            <p:strVal val="#ppt_w"/>
                                          </p:val>
                                        </p:tav>
                                      </p:tavLst>
                                    </p:anim>
                                    <p:anim calcmode="lin" valueType="num">
                                      <p:cBhvr>
                                        <p:cTn id="146" dur="400" fill="hold"/>
                                        <p:tgtEl>
                                          <p:spTgt spid="22551"/>
                                        </p:tgtEl>
                                        <p:attrNameLst>
                                          <p:attrName>ppt_h</p:attrName>
                                        </p:attrNameLst>
                                      </p:cBhvr>
                                      <p:tavLst>
                                        <p:tav tm="0">
                                          <p:val>
                                            <p:fltVal val="0"/>
                                          </p:val>
                                        </p:tav>
                                        <p:tav tm="100000">
                                          <p:val>
                                            <p:strVal val="#ppt_h"/>
                                          </p:val>
                                        </p:tav>
                                      </p:tavLst>
                                    </p:anim>
                                    <p:anim calcmode="lin" valueType="num">
                                      <p:cBhvr>
                                        <p:cTn id="147" dur="400" fill="hold"/>
                                        <p:tgtEl>
                                          <p:spTgt spid="22551"/>
                                        </p:tgtEl>
                                        <p:attrNameLst>
                                          <p:attrName>style.rotation</p:attrName>
                                        </p:attrNameLst>
                                      </p:cBhvr>
                                      <p:tavLst>
                                        <p:tav tm="0">
                                          <p:val>
                                            <p:fltVal val="90"/>
                                          </p:val>
                                        </p:tav>
                                        <p:tav tm="100000">
                                          <p:val>
                                            <p:fltVal val="0"/>
                                          </p:val>
                                        </p:tav>
                                      </p:tavLst>
                                    </p:anim>
                                    <p:animEffect transition="in" filter="fade">
                                      <p:cBhvr>
                                        <p:cTn id="148" dur="400"/>
                                        <p:tgtEl>
                                          <p:spTgt spid="22551"/>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22552"/>
                                        </p:tgtEl>
                                        <p:attrNameLst>
                                          <p:attrName>style.visibility</p:attrName>
                                        </p:attrNameLst>
                                      </p:cBhvr>
                                      <p:to>
                                        <p:strVal val="visible"/>
                                      </p:to>
                                    </p:set>
                                    <p:anim calcmode="lin" valueType="num">
                                      <p:cBhvr>
                                        <p:cTn id="151" dur="400" fill="hold"/>
                                        <p:tgtEl>
                                          <p:spTgt spid="22552"/>
                                        </p:tgtEl>
                                        <p:attrNameLst>
                                          <p:attrName>ppt_w</p:attrName>
                                        </p:attrNameLst>
                                      </p:cBhvr>
                                      <p:tavLst>
                                        <p:tav tm="0">
                                          <p:val>
                                            <p:fltVal val="0"/>
                                          </p:val>
                                        </p:tav>
                                        <p:tav tm="100000">
                                          <p:val>
                                            <p:strVal val="#ppt_w"/>
                                          </p:val>
                                        </p:tav>
                                      </p:tavLst>
                                    </p:anim>
                                    <p:anim calcmode="lin" valueType="num">
                                      <p:cBhvr>
                                        <p:cTn id="152" dur="400" fill="hold"/>
                                        <p:tgtEl>
                                          <p:spTgt spid="22552"/>
                                        </p:tgtEl>
                                        <p:attrNameLst>
                                          <p:attrName>ppt_h</p:attrName>
                                        </p:attrNameLst>
                                      </p:cBhvr>
                                      <p:tavLst>
                                        <p:tav tm="0">
                                          <p:val>
                                            <p:fltVal val="0"/>
                                          </p:val>
                                        </p:tav>
                                        <p:tav tm="100000">
                                          <p:val>
                                            <p:strVal val="#ppt_h"/>
                                          </p:val>
                                        </p:tav>
                                      </p:tavLst>
                                    </p:anim>
                                    <p:anim calcmode="lin" valueType="num">
                                      <p:cBhvr>
                                        <p:cTn id="153" dur="400" fill="hold"/>
                                        <p:tgtEl>
                                          <p:spTgt spid="22552"/>
                                        </p:tgtEl>
                                        <p:attrNameLst>
                                          <p:attrName>style.rotation</p:attrName>
                                        </p:attrNameLst>
                                      </p:cBhvr>
                                      <p:tavLst>
                                        <p:tav tm="0">
                                          <p:val>
                                            <p:fltVal val="90"/>
                                          </p:val>
                                        </p:tav>
                                        <p:tav tm="100000">
                                          <p:val>
                                            <p:fltVal val="0"/>
                                          </p:val>
                                        </p:tav>
                                      </p:tavLst>
                                    </p:anim>
                                    <p:animEffect transition="in" filter="fade">
                                      <p:cBhvr>
                                        <p:cTn id="154" dur="400"/>
                                        <p:tgtEl>
                                          <p:spTgt spid="2255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2553"/>
                                        </p:tgtEl>
                                        <p:attrNameLst>
                                          <p:attrName>style.visibility</p:attrName>
                                        </p:attrNameLst>
                                      </p:cBhvr>
                                      <p:to>
                                        <p:strVal val="visible"/>
                                      </p:to>
                                    </p:set>
                                    <p:anim calcmode="lin" valueType="num">
                                      <p:cBhvr>
                                        <p:cTn id="157" dur="400" fill="hold"/>
                                        <p:tgtEl>
                                          <p:spTgt spid="22553"/>
                                        </p:tgtEl>
                                        <p:attrNameLst>
                                          <p:attrName>ppt_w</p:attrName>
                                        </p:attrNameLst>
                                      </p:cBhvr>
                                      <p:tavLst>
                                        <p:tav tm="0">
                                          <p:val>
                                            <p:fltVal val="0"/>
                                          </p:val>
                                        </p:tav>
                                        <p:tav tm="100000">
                                          <p:val>
                                            <p:strVal val="#ppt_w"/>
                                          </p:val>
                                        </p:tav>
                                      </p:tavLst>
                                    </p:anim>
                                    <p:anim calcmode="lin" valueType="num">
                                      <p:cBhvr>
                                        <p:cTn id="158" dur="400" fill="hold"/>
                                        <p:tgtEl>
                                          <p:spTgt spid="22553"/>
                                        </p:tgtEl>
                                        <p:attrNameLst>
                                          <p:attrName>ppt_h</p:attrName>
                                        </p:attrNameLst>
                                      </p:cBhvr>
                                      <p:tavLst>
                                        <p:tav tm="0">
                                          <p:val>
                                            <p:fltVal val="0"/>
                                          </p:val>
                                        </p:tav>
                                        <p:tav tm="100000">
                                          <p:val>
                                            <p:strVal val="#ppt_h"/>
                                          </p:val>
                                        </p:tav>
                                      </p:tavLst>
                                    </p:anim>
                                    <p:anim calcmode="lin" valueType="num">
                                      <p:cBhvr>
                                        <p:cTn id="159" dur="400" fill="hold"/>
                                        <p:tgtEl>
                                          <p:spTgt spid="22553"/>
                                        </p:tgtEl>
                                        <p:attrNameLst>
                                          <p:attrName>style.rotation</p:attrName>
                                        </p:attrNameLst>
                                      </p:cBhvr>
                                      <p:tavLst>
                                        <p:tav tm="0">
                                          <p:val>
                                            <p:fltVal val="90"/>
                                          </p:val>
                                        </p:tav>
                                        <p:tav tm="100000">
                                          <p:val>
                                            <p:fltVal val="0"/>
                                          </p:val>
                                        </p:tav>
                                      </p:tavLst>
                                    </p:anim>
                                    <p:animEffect transition="in" filter="fade">
                                      <p:cBhvr>
                                        <p:cTn id="160" dur="400"/>
                                        <p:tgtEl>
                                          <p:spTgt spid="22553"/>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2554"/>
                                        </p:tgtEl>
                                        <p:attrNameLst>
                                          <p:attrName>style.visibility</p:attrName>
                                        </p:attrNameLst>
                                      </p:cBhvr>
                                      <p:to>
                                        <p:strVal val="visible"/>
                                      </p:to>
                                    </p:set>
                                    <p:anim calcmode="lin" valueType="num">
                                      <p:cBhvr>
                                        <p:cTn id="163" dur="400" fill="hold"/>
                                        <p:tgtEl>
                                          <p:spTgt spid="22554"/>
                                        </p:tgtEl>
                                        <p:attrNameLst>
                                          <p:attrName>ppt_w</p:attrName>
                                        </p:attrNameLst>
                                      </p:cBhvr>
                                      <p:tavLst>
                                        <p:tav tm="0">
                                          <p:val>
                                            <p:fltVal val="0"/>
                                          </p:val>
                                        </p:tav>
                                        <p:tav tm="100000">
                                          <p:val>
                                            <p:strVal val="#ppt_w"/>
                                          </p:val>
                                        </p:tav>
                                      </p:tavLst>
                                    </p:anim>
                                    <p:anim calcmode="lin" valueType="num">
                                      <p:cBhvr>
                                        <p:cTn id="164" dur="400" fill="hold"/>
                                        <p:tgtEl>
                                          <p:spTgt spid="22554"/>
                                        </p:tgtEl>
                                        <p:attrNameLst>
                                          <p:attrName>ppt_h</p:attrName>
                                        </p:attrNameLst>
                                      </p:cBhvr>
                                      <p:tavLst>
                                        <p:tav tm="0">
                                          <p:val>
                                            <p:fltVal val="0"/>
                                          </p:val>
                                        </p:tav>
                                        <p:tav tm="100000">
                                          <p:val>
                                            <p:strVal val="#ppt_h"/>
                                          </p:val>
                                        </p:tav>
                                      </p:tavLst>
                                    </p:anim>
                                    <p:anim calcmode="lin" valueType="num">
                                      <p:cBhvr>
                                        <p:cTn id="165" dur="400" fill="hold"/>
                                        <p:tgtEl>
                                          <p:spTgt spid="22554"/>
                                        </p:tgtEl>
                                        <p:attrNameLst>
                                          <p:attrName>style.rotation</p:attrName>
                                        </p:attrNameLst>
                                      </p:cBhvr>
                                      <p:tavLst>
                                        <p:tav tm="0">
                                          <p:val>
                                            <p:fltVal val="90"/>
                                          </p:val>
                                        </p:tav>
                                        <p:tav tm="100000">
                                          <p:val>
                                            <p:fltVal val="0"/>
                                          </p:val>
                                        </p:tav>
                                      </p:tavLst>
                                    </p:anim>
                                    <p:animEffect transition="in" filter="fade">
                                      <p:cBhvr>
                                        <p:cTn id="166" dur="400"/>
                                        <p:tgtEl>
                                          <p:spTgt spid="22554"/>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22555"/>
                                        </p:tgtEl>
                                        <p:attrNameLst>
                                          <p:attrName>style.visibility</p:attrName>
                                        </p:attrNameLst>
                                      </p:cBhvr>
                                      <p:to>
                                        <p:strVal val="visible"/>
                                      </p:to>
                                    </p:set>
                                    <p:anim calcmode="lin" valueType="num">
                                      <p:cBhvr>
                                        <p:cTn id="169" dur="400" fill="hold"/>
                                        <p:tgtEl>
                                          <p:spTgt spid="22555"/>
                                        </p:tgtEl>
                                        <p:attrNameLst>
                                          <p:attrName>ppt_w</p:attrName>
                                        </p:attrNameLst>
                                      </p:cBhvr>
                                      <p:tavLst>
                                        <p:tav tm="0">
                                          <p:val>
                                            <p:fltVal val="0"/>
                                          </p:val>
                                        </p:tav>
                                        <p:tav tm="100000">
                                          <p:val>
                                            <p:strVal val="#ppt_w"/>
                                          </p:val>
                                        </p:tav>
                                      </p:tavLst>
                                    </p:anim>
                                    <p:anim calcmode="lin" valueType="num">
                                      <p:cBhvr>
                                        <p:cTn id="170" dur="400" fill="hold"/>
                                        <p:tgtEl>
                                          <p:spTgt spid="22555"/>
                                        </p:tgtEl>
                                        <p:attrNameLst>
                                          <p:attrName>ppt_h</p:attrName>
                                        </p:attrNameLst>
                                      </p:cBhvr>
                                      <p:tavLst>
                                        <p:tav tm="0">
                                          <p:val>
                                            <p:fltVal val="0"/>
                                          </p:val>
                                        </p:tav>
                                        <p:tav tm="100000">
                                          <p:val>
                                            <p:strVal val="#ppt_h"/>
                                          </p:val>
                                        </p:tav>
                                      </p:tavLst>
                                    </p:anim>
                                    <p:anim calcmode="lin" valueType="num">
                                      <p:cBhvr>
                                        <p:cTn id="171" dur="400" fill="hold"/>
                                        <p:tgtEl>
                                          <p:spTgt spid="22555"/>
                                        </p:tgtEl>
                                        <p:attrNameLst>
                                          <p:attrName>style.rotation</p:attrName>
                                        </p:attrNameLst>
                                      </p:cBhvr>
                                      <p:tavLst>
                                        <p:tav tm="0">
                                          <p:val>
                                            <p:fltVal val="90"/>
                                          </p:val>
                                        </p:tav>
                                        <p:tav tm="100000">
                                          <p:val>
                                            <p:fltVal val="0"/>
                                          </p:val>
                                        </p:tav>
                                      </p:tavLst>
                                    </p:anim>
                                    <p:animEffect transition="in" filter="fade">
                                      <p:cBhvr>
                                        <p:cTn id="172" dur="400"/>
                                        <p:tgtEl>
                                          <p:spTgt spid="22555"/>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22556"/>
                                        </p:tgtEl>
                                        <p:attrNameLst>
                                          <p:attrName>style.visibility</p:attrName>
                                        </p:attrNameLst>
                                      </p:cBhvr>
                                      <p:to>
                                        <p:strVal val="visible"/>
                                      </p:to>
                                    </p:set>
                                    <p:anim calcmode="lin" valueType="num">
                                      <p:cBhvr>
                                        <p:cTn id="175" dur="400" fill="hold"/>
                                        <p:tgtEl>
                                          <p:spTgt spid="22556"/>
                                        </p:tgtEl>
                                        <p:attrNameLst>
                                          <p:attrName>ppt_w</p:attrName>
                                        </p:attrNameLst>
                                      </p:cBhvr>
                                      <p:tavLst>
                                        <p:tav tm="0">
                                          <p:val>
                                            <p:fltVal val="0"/>
                                          </p:val>
                                        </p:tav>
                                        <p:tav tm="100000">
                                          <p:val>
                                            <p:strVal val="#ppt_w"/>
                                          </p:val>
                                        </p:tav>
                                      </p:tavLst>
                                    </p:anim>
                                    <p:anim calcmode="lin" valueType="num">
                                      <p:cBhvr>
                                        <p:cTn id="176" dur="400" fill="hold"/>
                                        <p:tgtEl>
                                          <p:spTgt spid="22556"/>
                                        </p:tgtEl>
                                        <p:attrNameLst>
                                          <p:attrName>ppt_h</p:attrName>
                                        </p:attrNameLst>
                                      </p:cBhvr>
                                      <p:tavLst>
                                        <p:tav tm="0">
                                          <p:val>
                                            <p:fltVal val="0"/>
                                          </p:val>
                                        </p:tav>
                                        <p:tav tm="100000">
                                          <p:val>
                                            <p:strVal val="#ppt_h"/>
                                          </p:val>
                                        </p:tav>
                                      </p:tavLst>
                                    </p:anim>
                                    <p:anim calcmode="lin" valueType="num">
                                      <p:cBhvr>
                                        <p:cTn id="177" dur="400" fill="hold"/>
                                        <p:tgtEl>
                                          <p:spTgt spid="22556"/>
                                        </p:tgtEl>
                                        <p:attrNameLst>
                                          <p:attrName>style.rotation</p:attrName>
                                        </p:attrNameLst>
                                      </p:cBhvr>
                                      <p:tavLst>
                                        <p:tav tm="0">
                                          <p:val>
                                            <p:fltVal val="90"/>
                                          </p:val>
                                        </p:tav>
                                        <p:tav tm="100000">
                                          <p:val>
                                            <p:fltVal val="0"/>
                                          </p:val>
                                        </p:tav>
                                      </p:tavLst>
                                    </p:anim>
                                    <p:animEffect transition="in" filter="fade">
                                      <p:cBhvr>
                                        <p:cTn id="178" dur="400"/>
                                        <p:tgtEl>
                                          <p:spTgt spid="22556"/>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22557"/>
                                        </p:tgtEl>
                                        <p:attrNameLst>
                                          <p:attrName>style.visibility</p:attrName>
                                        </p:attrNameLst>
                                      </p:cBhvr>
                                      <p:to>
                                        <p:strVal val="visible"/>
                                      </p:to>
                                    </p:set>
                                    <p:anim calcmode="lin" valueType="num">
                                      <p:cBhvr>
                                        <p:cTn id="181" dur="400" fill="hold"/>
                                        <p:tgtEl>
                                          <p:spTgt spid="22557"/>
                                        </p:tgtEl>
                                        <p:attrNameLst>
                                          <p:attrName>ppt_w</p:attrName>
                                        </p:attrNameLst>
                                      </p:cBhvr>
                                      <p:tavLst>
                                        <p:tav tm="0">
                                          <p:val>
                                            <p:fltVal val="0"/>
                                          </p:val>
                                        </p:tav>
                                        <p:tav tm="100000">
                                          <p:val>
                                            <p:strVal val="#ppt_w"/>
                                          </p:val>
                                        </p:tav>
                                      </p:tavLst>
                                    </p:anim>
                                    <p:anim calcmode="lin" valueType="num">
                                      <p:cBhvr>
                                        <p:cTn id="182" dur="400" fill="hold"/>
                                        <p:tgtEl>
                                          <p:spTgt spid="22557"/>
                                        </p:tgtEl>
                                        <p:attrNameLst>
                                          <p:attrName>ppt_h</p:attrName>
                                        </p:attrNameLst>
                                      </p:cBhvr>
                                      <p:tavLst>
                                        <p:tav tm="0">
                                          <p:val>
                                            <p:fltVal val="0"/>
                                          </p:val>
                                        </p:tav>
                                        <p:tav tm="100000">
                                          <p:val>
                                            <p:strVal val="#ppt_h"/>
                                          </p:val>
                                        </p:tav>
                                      </p:tavLst>
                                    </p:anim>
                                    <p:anim calcmode="lin" valueType="num">
                                      <p:cBhvr>
                                        <p:cTn id="183" dur="400" fill="hold"/>
                                        <p:tgtEl>
                                          <p:spTgt spid="22557"/>
                                        </p:tgtEl>
                                        <p:attrNameLst>
                                          <p:attrName>style.rotation</p:attrName>
                                        </p:attrNameLst>
                                      </p:cBhvr>
                                      <p:tavLst>
                                        <p:tav tm="0">
                                          <p:val>
                                            <p:fltVal val="90"/>
                                          </p:val>
                                        </p:tav>
                                        <p:tav tm="100000">
                                          <p:val>
                                            <p:fltVal val="0"/>
                                          </p:val>
                                        </p:tav>
                                      </p:tavLst>
                                    </p:anim>
                                    <p:animEffect transition="in" filter="fade">
                                      <p:cBhvr>
                                        <p:cTn id="184" dur="400"/>
                                        <p:tgtEl>
                                          <p:spTgt spid="22557"/>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22558"/>
                                        </p:tgtEl>
                                        <p:attrNameLst>
                                          <p:attrName>style.visibility</p:attrName>
                                        </p:attrNameLst>
                                      </p:cBhvr>
                                      <p:to>
                                        <p:strVal val="visible"/>
                                      </p:to>
                                    </p:set>
                                    <p:anim calcmode="lin" valueType="num">
                                      <p:cBhvr>
                                        <p:cTn id="187" dur="400" fill="hold"/>
                                        <p:tgtEl>
                                          <p:spTgt spid="22558"/>
                                        </p:tgtEl>
                                        <p:attrNameLst>
                                          <p:attrName>ppt_w</p:attrName>
                                        </p:attrNameLst>
                                      </p:cBhvr>
                                      <p:tavLst>
                                        <p:tav tm="0">
                                          <p:val>
                                            <p:fltVal val="0"/>
                                          </p:val>
                                        </p:tav>
                                        <p:tav tm="100000">
                                          <p:val>
                                            <p:strVal val="#ppt_w"/>
                                          </p:val>
                                        </p:tav>
                                      </p:tavLst>
                                    </p:anim>
                                    <p:anim calcmode="lin" valueType="num">
                                      <p:cBhvr>
                                        <p:cTn id="188" dur="400" fill="hold"/>
                                        <p:tgtEl>
                                          <p:spTgt spid="22558"/>
                                        </p:tgtEl>
                                        <p:attrNameLst>
                                          <p:attrName>ppt_h</p:attrName>
                                        </p:attrNameLst>
                                      </p:cBhvr>
                                      <p:tavLst>
                                        <p:tav tm="0">
                                          <p:val>
                                            <p:fltVal val="0"/>
                                          </p:val>
                                        </p:tav>
                                        <p:tav tm="100000">
                                          <p:val>
                                            <p:strVal val="#ppt_h"/>
                                          </p:val>
                                        </p:tav>
                                      </p:tavLst>
                                    </p:anim>
                                    <p:anim calcmode="lin" valueType="num">
                                      <p:cBhvr>
                                        <p:cTn id="189" dur="400" fill="hold"/>
                                        <p:tgtEl>
                                          <p:spTgt spid="22558"/>
                                        </p:tgtEl>
                                        <p:attrNameLst>
                                          <p:attrName>style.rotation</p:attrName>
                                        </p:attrNameLst>
                                      </p:cBhvr>
                                      <p:tavLst>
                                        <p:tav tm="0">
                                          <p:val>
                                            <p:fltVal val="90"/>
                                          </p:val>
                                        </p:tav>
                                        <p:tav tm="100000">
                                          <p:val>
                                            <p:fltVal val="0"/>
                                          </p:val>
                                        </p:tav>
                                      </p:tavLst>
                                    </p:anim>
                                    <p:animEffect transition="in" filter="fade">
                                      <p:cBhvr>
                                        <p:cTn id="190" dur="400"/>
                                        <p:tgtEl>
                                          <p:spTgt spid="22558"/>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22559"/>
                                        </p:tgtEl>
                                        <p:attrNameLst>
                                          <p:attrName>style.visibility</p:attrName>
                                        </p:attrNameLst>
                                      </p:cBhvr>
                                      <p:to>
                                        <p:strVal val="visible"/>
                                      </p:to>
                                    </p:set>
                                    <p:anim calcmode="lin" valueType="num">
                                      <p:cBhvr>
                                        <p:cTn id="193" dur="400" fill="hold"/>
                                        <p:tgtEl>
                                          <p:spTgt spid="22559"/>
                                        </p:tgtEl>
                                        <p:attrNameLst>
                                          <p:attrName>ppt_w</p:attrName>
                                        </p:attrNameLst>
                                      </p:cBhvr>
                                      <p:tavLst>
                                        <p:tav tm="0">
                                          <p:val>
                                            <p:fltVal val="0"/>
                                          </p:val>
                                        </p:tav>
                                        <p:tav tm="100000">
                                          <p:val>
                                            <p:strVal val="#ppt_w"/>
                                          </p:val>
                                        </p:tav>
                                      </p:tavLst>
                                    </p:anim>
                                    <p:anim calcmode="lin" valueType="num">
                                      <p:cBhvr>
                                        <p:cTn id="194" dur="400" fill="hold"/>
                                        <p:tgtEl>
                                          <p:spTgt spid="22559"/>
                                        </p:tgtEl>
                                        <p:attrNameLst>
                                          <p:attrName>ppt_h</p:attrName>
                                        </p:attrNameLst>
                                      </p:cBhvr>
                                      <p:tavLst>
                                        <p:tav tm="0">
                                          <p:val>
                                            <p:fltVal val="0"/>
                                          </p:val>
                                        </p:tav>
                                        <p:tav tm="100000">
                                          <p:val>
                                            <p:strVal val="#ppt_h"/>
                                          </p:val>
                                        </p:tav>
                                      </p:tavLst>
                                    </p:anim>
                                    <p:anim calcmode="lin" valueType="num">
                                      <p:cBhvr>
                                        <p:cTn id="195" dur="400" fill="hold"/>
                                        <p:tgtEl>
                                          <p:spTgt spid="22559"/>
                                        </p:tgtEl>
                                        <p:attrNameLst>
                                          <p:attrName>style.rotation</p:attrName>
                                        </p:attrNameLst>
                                      </p:cBhvr>
                                      <p:tavLst>
                                        <p:tav tm="0">
                                          <p:val>
                                            <p:fltVal val="90"/>
                                          </p:val>
                                        </p:tav>
                                        <p:tav tm="100000">
                                          <p:val>
                                            <p:fltVal val="0"/>
                                          </p:val>
                                        </p:tav>
                                      </p:tavLst>
                                    </p:anim>
                                    <p:animEffect transition="in" filter="fade">
                                      <p:cBhvr>
                                        <p:cTn id="196" dur="400"/>
                                        <p:tgtEl>
                                          <p:spTgt spid="22559"/>
                                        </p:tgtEl>
                                      </p:cBhvr>
                                    </p:animEffect>
                                  </p:childTnLst>
                                </p:cTn>
                              </p:par>
                            </p:childTnLst>
                          </p:cTn>
                        </p:par>
                        <p:par>
                          <p:cTn id="197" fill="hold" nodeType="afterGroup">
                            <p:stCondLst>
                              <p:cond delay="1470"/>
                            </p:stCondLst>
                            <p:childTnLst>
                              <p:par>
                                <p:cTn id="198" presetID="22" presetClass="entr" presetSubtype="8" fill="hold" nodeType="afterEffect">
                                  <p:stCondLst>
                                    <p:cond delay="0"/>
                                  </p:stCondLst>
                                  <p:childTnLst>
                                    <p:set>
                                      <p:cBhvr>
                                        <p:cTn id="199" dur="1" fill="hold">
                                          <p:stCondLst>
                                            <p:cond delay="0"/>
                                          </p:stCondLst>
                                        </p:cTn>
                                        <p:tgtEl>
                                          <p:spTgt spid="22560"/>
                                        </p:tgtEl>
                                        <p:attrNameLst>
                                          <p:attrName>style.visibility</p:attrName>
                                        </p:attrNameLst>
                                      </p:cBhvr>
                                      <p:to>
                                        <p:strVal val="visible"/>
                                      </p:to>
                                    </p:set>
                                    <p:animEffect transition="in" filter="wipe(left)">
                                      <p:cBhvr>
                                        <p:cTn id="200" dur="500"/>
                                        <p:tgtEl>
                                          <p:spTgt spid="22560"/>
                                        </p:tgtEl>
                                      </p:cBhvr>
                                    </p:animEffect>
                                  </p:childTnLst>
                                </p:cTn>
                              </p:par>
                            </p:childTnLst>
                          </p:cTn>
                        </p:par>
                        <p:par>
                          <p:cTn id="201" fill="hold" nodeType="afterGroup">
                            <p:stCondLst>
                              <p:cond delay="1970"/>
                            </p:stCondLst>
                            <p:childTnLst>
                              <p:par>
                                <p:cTn id="202" presetID="41" presetClass="entr" presetSubtype="0" fill="hold" grpId="0" nodeType="afterEffect">
                                  <p:stCondLst>
                                    <p:cond delay="0"/>
                                  </p:stCondLst>
                                  <p:iterate type="lt">
                                    <p:tmPct val="10000"/>
                                  </p:iterate>
                                  <p:childTnLst>
                                    <p:set>
                                      <p:cBhvr>
                                        <p:cTn id="203" dur="1" fill="hold">
                                          <p:stCondLst>
                                            <p:cond delay="0"/>
                                          </p:stCondLst>
                                        </p:cTn>
                                        <p:tgtEl>
                                          <p:spTgt spid="22561"/>
                                        </p:tgtEl>
                                        <p:attrNameLst>
                                          <p:attrName>style.visibility</p:attrName>
                                        </p:attrNameLst>
                                      </p:cBhvr>
                                      <p:to>
                                        <p:strVal val="visible"/>
                                      </p:to>
                                    </p:set>
                                    <p:anim calcmode="lin" valueType="num">
                                      <p:cBhvr>
                                        <p:cTn id="204" dur="500" fill="hold"/>
                                        <p:tgtEl>
                                          <p:spTgt spid="22561"/>
                                        </p:tgtEl>
                                        <p:attrNameLst>
                                          <p:attrName>ppt_x</p:attrName>
                                        </p:attrNameLst>
                                      </p:cBhvr>
                                      <p:tavLst>
                                        <p:tav tm="0">
                                          <p:val>
                                            <p:strVal val="#ppt_x"/>
                                          </p:val>
                                        </p:tav>
                                        <p:tav tm="50000">
                                          <p:val>
                                            <p:strVal val="#ppt_x+.1"/>
                                          </p:val>
                                        </p:tav>
                                        <p:tav tm="100000">
                                          <p:val>
                                            <p:strVal val="#ppt_x"/>
                                          </p:val>
                                        </p:tav>
                                      </p:tavLst>
                                    </p:anim>
                                    <p:anim calcmode="lin" valueType="num">
                                      <p:cBhvr>
                                        <p:cTn id="205" dur="500" fill="hold"/>
                                        <p:tgtEl>
                                          <p:spTgt spid="22561"/>
                                        </p:tgtEl>
                                        <p:attrNameLst>
                                          <p:attrName>ppt_y</p:attrName>
                                        </p:attrNameLst>
                                      </p:cBhvr>
                                      <p:tavLst>
                                        <p:tav tm="0">
                                          <p:val>
                                            <p:strVal val="#ppt_y"/>
                                          </p:val>
                                        </p:tav>
                                        <p:tav tm="100000">
                                          <p:val>
                                            <p:strVal val="#ppt_y"/>
                                          </p:val>
                                        </p:tav>
                                      </p:tavLst>
                                    </p:anim>
                                    <p:anim calcmode="lin" valueType="num">
                                      <p:cBhvr>
                                        <p:cTn id="206" dur="500" fill="hold"/>
                                        <p:tgtEl>
                                          <p:spTgt spid="22561"/>
                                        </p:tgtEl>
                                        <p:attrNameLst>
                                          <p:attrName>ppt_h</p:attrName>
                                        </p:attrNameLst>
                                      </p:cBhvr>
                                      <p:tavLst>
                                        <p:tav tm="0">
                                          <p:val>
                                            <p:strVal val="#ppt_h/10"/>
                                          </p:val>
                                        </p:tav>
                                        <p:tav tm="50000">
                                          <p:val>
                                            <p:strVal val="#ppt_h+.01"/>
                                          </p:val>
                                        </p:tav>
                                        <p:tav tm="100000">
                                          <p:val>
                                            <p:strVal val="#ppt_h"/>
                                          </p:val>
                                        </p:tav>
                                      </p:tavLst>
                                    </p:anim>
                                    <p:anim calcmode="lin" valueType="num">
                                      <p:cBhvr>
                                        <p:cTn id="207" dur="500" fill="hold"/>
                                        <p:tgtEl>
                                          <p:spTgt spid="22561"/>
                                        </p:tgtEl>
                                        <p:attrNameLst>
                                          <p:attrName>ppt_w</p:attrName>
                                        </p:attrNameLst>
                                      </p:cBhvr>
                                      <p:tavLst>
                                        <p:tav tm="0">
                                          <p:val>
                                            <p:strVal val="#ppt_w/10"/>
                                          </p:val>
                                        </p:tav>
                                        <p:tav tm="50000">
                                          <p:val>
                                            <p:strVal val="#ppt_w+.01"/>
                                          </p:val>
                                        </p:tav>
                                        <p:tav tm="100000">
                                          <p:val>
                                            <p:strVal val="#ppt_w"/>
                                          </p:val>
                                        </p:tav>
                                      </p:tavLst>
                                    </p:anim>
                                    <p:animEffect transition="in" filter="fade">
                                      <p:cBhvr>
                                        <p:cTn id="208" dur="500" tmFilter="0,0; .5, 1; 1, 1"/>
                                        <p:tgtEl>
                                          <p:spTgt spid="22561"/>
                                        </p:tgtEl>
                                      </p:cBhvr>
                                    </p:animEffect>
                                  </p:childTnLst>
                                </p:cTn>
                              </p:par>
                              <p:par>
                                <p:cTn id="209" presetID="41" presetClass="entr" presetSubtype="0" fill="hold" grpId="0" nodeType="withEffect">
                                  <p:stCondLst>
                                    <p:cond delay="0"/>
                                  </p:stCondLst>
                                  <p:iterate type="lt">
                                    <p:tmPct val="10000"/>
                                  </p:iterate>
                                  <p:childTnLst>
                                    <p:set>
                                      <p:cBhvr>
                                        <p:cTn id="210" dur="1" fill="hold">
                                          <p:stCondLst>
                                            <p:cond delay="0"/>
                                          </p:stCondLst>
                                        </p:cTn>
                                        <p:tgtEl>
                                          <p:spTgt spid="22562"/>
                                        </p:tgtEl>
                                        <p:attrNameLst>
                                          <p:attrName>style.visibility</p:attrName>
                                        </p:attrNameLst>
                                      </p:cBhvr>
                                      <p:to>
                                        <p:strVal val="visible"/>
                                      </p:to>
                                    </p:set>
                                    <p:anim calcmode="lin" valueType="num">
                                      <p:cBhvr>
                                        <p:cTn id="211" dur="500" fill="hold"/>
                                        <p:tgtEl>
                                          <p:spTgt spid="22562"/>
                                        </p:tgtEl>
                                        <p:attrNameLst>
                                          <p:attrName>ppt_x</p:attrName>
                                        </p:attrNameLst>
                                      </p:cBhvr>
                                      <p:tavLst>
                                        <p:tav tm="0">
                                          <p:val>
                                            <p:strVal val="#ppt_x"/>
                                          </p:val>
                                        </p:tav>
                                        <p:tav tm="50000">
                                          <p:val>
                                            <p:strVal val="#ppt_x+.1"/>
                                          </p:val>
                                        </p:tav>
                                        <p:tav tm="100000">
                                          <p:val>
                                            <p:strVal val="#ppt_x"/>
                                          </p:val>
                                        </p:tav>
                                      </p:tavLst>
                                    </p:anim>
                                    <p:anim calcmode="lin" valueType="num">
                                      <p:cBhvr>
                                        <p:cTn id="212" dur="500" fill="hold"/>
                                        <p:tgtEl>
                                          <p:spTgt spid="22562"/>
                                        </p:tgtEl>
                                        <p:attrNameLst>
                                          <p:attrName>ppt_y</p:attrName>
                                        </p:attrNameLst>
                                      </p:cBhvr>
                                      <p:tavLst>
                                        <p:tav tm="0">
                                          <p:val>
                                            <p:strVal val="#ppt_y"/>
                                          </p:val>
                                        </p:tav>
                                        <p:tav tm="100000">
                                          <p:val>
                                            <p:strVal val="#ppt_y"/>
                                          </p:val>
                                        </p:tav>
                                      </p:tavLst>
                                    </p:anim>
                                    <p:anim calcmode="lin" valueType="num">
                                      <p:cBhvr>
                                        <p:cTn id="213" dur="500" fill="hold"/>
                                        <p:tgtEl>
                                          <p:spTgt spid="22562"/>
                                        </p:tgtEl>
                                        <p:attrNameLst>
                                          <p:attrName>ppt_h</p:attrName>
                                        </p:attrNameLst>
                                      </p:cBhvr>
                                      <p:tavLst>
                                        <p:tav tm="0">
                                          <p:val>
                                            <p:strVal val="#ppt_h/10"/>
                                          </p:val>
                                        </p:tav>
                                        <p:tav tm="50000">
                                          <p:val>
                                            <p:strVal val="#ppt_h+.01"/>
                                          </p:val>
                                        </p:tav>
                                        <p:tav tm="100000">
                                          <p:val>
                                            <p:strVal val="#ppt_h"/>
                                          </p:val>
                                        </p:tav>
                                      </p:tavLst>
                                    </p:anim>
                                    <p:anim calcmode="lin" valueType="num">
                                      <p:cBhvr>
                                        <p:cTn id="214" dur="500" fill="hold"/>
                                        <p:tgtEl>
                                          <p:spTgt spid="22562"/>
                                        </p:tgtEl>
                                        <p:attrNameLst>
                                          <p:attrName>ppt_w</p:attrName>
                                        </p:attrNameLst>
                                      </p:cBhvr>
                                      <p:tavLst>
                                        <p:tav tm="0">
                                          <p:val>
                                            <p:strVal val="#ppt_w/10"/>
                                          </p:val>
                                        </p:tav>
                                        <p:tav tm="50000">
                                          <p:val>
                                            <p:strVal val="#ppt_w+.01"/>
                                          </p:val>
                                        </p:tav>
                                        <p:tav tm="100000">
                                          <p:val>
                                            <p:strVal val="#ppt_w"/>
                                          </p:val>
                                        </p:tav>
                                      </p:tavLst>
                                    </p:anim>
                                    <p:animEffect transition="in" filter="fade">
                                      <p:cBhvr>
                                        <p:cTn id="215" dur="500" tmFilter="0,0; .5, 1; 1, 1"/>
                                        <p:tgtEl>
                                          <p:spTgt spid="22562"/>
                                        </p:tgtEl>
                                      </p:cBhvr>
                                    </p:animEffect>
                                  </p:childTnLst>
                                </p:cTn>
                              </p:par>
                            </p:childTnLst>
                          </p:cTn>
                        </p:par>
                        <p:par>
                          <p:cTn id="216" fill="hold" nodeType="afterGroup">
                            <p:stCondLst>
                              <p:cond delay="2870"/>
                            </p:stCondLst>
                            <p:childTnLst>
                              <p:par>
                                <p:cTn id="217" presetID="22" presetClass="entr" presetSubtype="2" fill="hold" nodeType="afterEffect">
                                  <p:stCondLst>
                                    <p:cond delay="0"/>
                                  </p:stCondLst>
                                  <p:childTnLst>
                                    <p:set>
                                      <p:cBhvr>
                                        <p:cTn id="218" dur="1" fill="hold">
                                          <p:stCondLst>
                                            <p:cond delay="0"/>
                                          </p:stCondLst>
                                        </p:cTn>
                                        <p:tgtEl>
                                          <p:spTgt spid="22565"/>
                                        </p:tgtEl>
                                        <p:attrNameLst>
                                          <p:attrName>style.visibility</p:attrName>
                                        </p:attrNameLst>
                                      </p:cBhvr>
                                      <p:to>
                                        <p:strVal val="visible"/>
                                      </p:to>
                                    </p:set>
                                    <p:animEffect transition="in" filter="wipe(right)">
                                      <p:cBhvr>
                                        <p:cTn id="219" dur="500"/>
                                        <p:tgtEl>
                                          <p:spTgt spid="22565"/>
                                        </p:tgtEl>
                                      </p:cBhvr>
                                    </p:animEffect>
                                  </p:childTnLst>
                                </p:cTn>
                              </p:par>
                            </p:childTnLst>
                          </p:cTn>
                        </p:par>
                        <p:par>
                          <p:cTn id="220" fill="hold" nodeType="afterGroup">
                            <p:stCondLst>
                              <p:cond delay="3370"/>
                            </p:stCondLst>
                            <p:childTnLst>
                              <p:par>
                                <p:cTn id="221" presetID="41" presetClass="entr" presetSubtype="0" fill="hold" grpId="0" nodeType="afterEffect">
                                  <p:stCondLst>
                                    <p:cond delay="0"/>
                                  </p:stCondLst>
                                  <p:iterate type="lt">
                                    <p:tmPct val="10000"/>
                                  </p:iterate>
                                  <p:childTnLst>
                                    <p:set>
                                      <p:cBhvr>
                                        <p:cTn id="222" dur="1" fill="hold">
                                          <p:stCondLst>
                                            <p:cond delay="0"/>
                                          </p:stCondLst>
                                        </p:cTn>
                                        <p:tgtEl>
                                          <p:spTgt spid="22563"/>
                                        </p:tgtEl>
                                        <p:attrNameLst>
                                          <p:attrName>style.visibility</p:attrName>
                                        </p:attrNameLst>
                                      </p:cBhvr>
                                      <p:to>
                                        <p:strVal val="visible"/>
                                      </p:to>
                                    </p:set>
                                    <p:anim calcmode="lin" valueType="num">
                                      <p:cBhvr>
                                        <p:cTn id="223" dur="500" fill="hold"/>
                                        <p:tgtEl>
                                          <p:spTgt spid="22563"/>
                                        </p:tgtEl>
                                        <p:attrNameLst>
                                          <p:attrName>ppt_x</p:attrName>
                                        </p:attrNameLst>
                                      </p:cBhvr>
                                      <p:tavLst>
                                        <p:tav tm="0">
                                          <p:val>
                                            <p:strVal val="#ppt_x"/>
                                          </p:val>
                                        </p:tav>
                                        <p:tav tm="50000">
                                          <p:val>
                                            <p:strVal val="#ppt_x+.1"/>
                                          </p:val>
                                        </p:tav>
                                        <p:tav tm="100000">
                                          <p:val>
                                            <p:strVal val="#ppt_x"/>
                                          </p:val>
                                        </p:tav>
                                      </p:tavLst>
                                    </p:anim>
                                    <p:anim calcmode="lin" valueType="num">
                                      <p:cBhvr>
                                        <p:cTn id="224" dur="500" fill="hold"/>
                                        <p:tgtEl>
                                          <p:spTgt spid="22563"/>
                                        </p:tgtEl>
                                        <p:attrNameLst>
                                          <p:attrName>ppt_y</p:attrName>
                                        </p:attrNameLst>
                                      </p:cBhvr>
                                      <p:tavLst>
                                        <p:tav tm="0">
                                          <p:val>
                                            <p:strVal val="#ppt_y"/>
                                          </p:val>
                                        </p:tav>
                                        <p:tav tm="100000">
                                          <p:val>
                                            <p:strVal val="#ppt_y"/>
                                          </p:val>
                                        </p:tav>
                                      </p:tavLst>
                                    </p:anim>
                                    <p:anim calcmode="lin" valueType="num">
                                      <p:cBhvr>
                                        <p:cTn id="225" dur="500" fill="hold"/>
                                        <p:tgtEl>
                                          <p:spTgt spid="22563"/>
                                        </p:tgtEl>
                                        <p:attrNameLst>
                                          <p:attrName>ppt_h</p:attrName>
                                        </p:attrNameLst>
                                      </p:cBhvr>
                                      <p:tavLst>
                                        <p:tav tm="0">
                                          <p:val>
                                            <p:strVal val="#ppt_h/10"/>
                                          </p:val>
                                        </p:tav>
                                        <p:tav tm="50000">
                                          <p:val>
                                            <p:strVal val="#ppt_h+.01"/>
                                          </p:val>
                                        </p:tav>
                                        <p:tav tm="100000">
                                          <p:val>
                                            <p:strVal val="#ppt_h"/>
                                          </p:val>
                                        </p:tav>
                                      </p:tavLst>
                                    </p:anim>
                                    <p:anim calcmode="lin" valueType="num">
                                      <p:cBhvr>
                                        <p:cTn id="226" dur="500" fill="hold"/>
                                        <p:tgtEl>
                                          <p:spTgt spid="22563"/>
                                        </p:tgtEl>
                                        <p:attrNameLst>
                                          <p:attrName>ppt_w</p:attrName>
                                        </p:attrNameLst>
                                      </p:cBhvr>
                                      <p:tavLst>
                                        <p:tav tm="0">
                                          <p:val>
                                            <p:strVal val="#ppt_w/10"/>
                                          </p:val>
                                        </p:tav>
                                        <p:tav tm="50000">
                                          <p:val>
                                            <p:strVal val="#ppt_w+.01"/>
                                          </p:val>
                                        </p:tav>
                                        <p:tav tm="100000">
                                          <p:val>
                                            <p:strVal val="#ppt_w"/>
                                          </p:val>
                                        </p:tav>
                                      </p:tavLst>
                                    </p:anim>
                                    <p:animEffect transition="in" filter="fade">
                                      <p:cBhvr>
                                        <p:cTn id="227" dur="500" tmFilter="0,0; .5, 1; 1, 1"/>
                                        <p:tgtEl>
                                          <p:spTgt spid="22563"/>
                                        </p:tgtEl>
                                      </p:cBhvr>
                                    </p:animEffect>
                                  </p:childTnLst>
                                </p:cTn>
                              </p:par>
                              <p:par>
                                <p:cTn id="228" presetID="41" presetClass="entr" presetSubtype="0" fill="hold" grpId="0" nodeType="withEffect">
                                  <p:stCondLst>
                                    <p:cond delay="0"/>
                                  </p:stCondLst>
                                  <p:iterate type="lt">
                                    <p:tmPct val="10000"/>
                                  </p:iterate>
                                  <p:childTnLst>
                                    <p:set>
                                      <p:cBhvr>
                                        <p:cTn id="229" dur="1" fill="hold">
                                          <p:stCondLst>
                                            <p:cond delay="0"/>
                                          </p:stCondLst>
                                        </p:cTn>
                                        <p:tgtEl>
                                          <p:spTgt spid="22564"/>
                                        </p:tgtEl>
                                        <p:attrNameLst>
                                          <p:attrName>style.visibility</p:attrName>
                                        </p:attrNameLst>
                                      </p:cBhvr>
                                      <p:to>
                                        <p:strVal val="visible"/>
                                      </p:to>
                                    </p:set>
                                    <p:anim calcmode="lin" valueType="num">
                                      <p:cBhvr>
                                        <p:cTn id="230" dur="500" fill="hold"/>
                                        <p:tgtEl>
                                          <p:spTgt spid="22564"/>
                                        </p:tgtEl>
                                        <p:attrNameLst>
                                          <p:attrName>ppt_x</p:attrName>
                                        </p:attrNameLst>
                                      </p:cBhvr>
                                      <p:tavLst>
                                        <p:tav tm="0">
                                          <p:val>
                                            <p:strVal val="#ppt_x"/>
                                          </p:val>
                                        </p:tav>
                                        <p:tav tm="50000">
                                          <p:val>
                                            <p:strVal val="#ppt_x+.1"/>
                                          </p:val>
                                        </p:tav>
                                        <p:tav tm="100000">
                                          <p:val>
                                            <p:strVal val="#ppt_x"/>
                                          </p:val>
                                        </p:tav>
                                      </p:tavLst>
                                    </p:anim>
                                    <p:anim calcmode="lin" valueType="num">
                                      <p:cBhvr>
                                        <p:cTn id="231" dur="500" fill="hold"/>
                                        <p:tgtEl>
                                          <p:spTgt spid="22564"/>
                                        </p:tgtEl>
                                        <p:attrNameLst>
                                          <p:attrName>ppt_y</p:attrName>
                                        </p:attrNameLst>
                                      </p:cBhvr>
                                      <p:tavLst>
                                        <p:tav tm="0">
                                          <p:val>
                                            <p:strVal val="#ppt_y"/>
                                          </p:val>
                                        </p:tav>
                                        <p:tav tm="100000">
                                          <p:val>
                                            <p:strVal val="#ppt_y"/>
                                          </p:val>
                                        </p:tav>
                                      </p:tavLst>
                                    </p:anim>
                                    <p:anim calcmode="lin" valueType="num">
                                      <p:cBhvr>
                                        <p:cTn id="232" dur="500" fill="hold"/>
                                        <p:tgtEl>
                                          <p:spTgt spid="22564"/>
                                        </p:tgtEl>
                                        <p:attrNameLst>
                                          <p:attrName>ppt_h</p:attrName>
                                        </p:attrNameLst>
                                      </p:cBhvr>
                                      <p:tavLst>
                                        <p:tav tm="0">
                                          <p:val>
                                            <p:strVal val="#ppt_h/10"/>
                                          </p:val>
                                        </p:tav>
                                        <p:tav tm="50000">
                                          <p:val>
                                            <p:strVal val="#ppt_h+.01"/>
                                          </p:val>
                                        </p:tav>
                                        <p:tav tm="100000">
                                          <p:val>
                                            <p:strVal val="#ppt_h"/>
                                          </p:val>
                                        </p:tav>
                                      </p:tavLst>
                                    </p:anim>
                                    <p:anim calcmode="lin" valueType="num">
                                      <p:cBhvr>
                                        <p:cTn id="233" dur="500" fill="hold"/>
                                        <p:tgtEl>
                                          <p:spTgt spid="22564"/>
                                        </p:tgtEl>
                                        <p:attrNameLst>
                                          <p:attrName>ppt_w</p:attrName>
                                        </p:attrNameLst>
                                      </p:cBhvr>
                                      <p:tavLst>
                                        <p:tav tm="0">
                                          <p:val>
                                            <p:strVal val="#ppt_w/10"/>
                                          </p:val>
                                        </p:tav>
                                        <p:tav tm="50000">
                                          <p:val>
                                            <p:strVal val="#ppt_w+.01"/>
                                          </p:val>
                                        </p:tav>
                                        <p:tav tm="100000">
                                          <p:val>
                                            <p:strVal val="#ppt_w"/>
                                          </p:val>
                                        </p:tav>
                                      </p:tavLst>
                                    </p:anim>
                                    <p:animEffect transition="in" filter="fade">
                                      <p:cBhvr>
                                        <p:cTn id="234" dur="500" tmFilter="0,0; .5, 1; 1, 1"/>
                                        <p:tgtEl>
                                          <p:spTgt spid="22564"/>
                                        </p:tgtEl>
                                      </p:cBhvr>
                                    </p:animEffect>
                                  </p:childTnLst>
                                </p:cTn>
                              </p:par>
                            </p:childTnLst>
                          </p:cTn>
                        </p:par>
                        <p:par>
                          <p:cTn id="235" fill="hold" nodeType="afterGroup">
                            <p:stCondLst>
                              <p:cond delay="4270"/>
                            </p:stCondLst>
                            <p:childTnLst>
                              <p:par>
                                <p:cTn id="236" presetID="41" presetClass="entr" presetSubtype="0" fill="hold" grpId="0" nodeType="afterEffect">
                                  <p:stCondLst>
                                    <p:cond delay="0"/>
                                  </p:stCondLst>
                                  <p:iterate type="lt">
                                    <p:tmPct val="10000"/>
                                  </p:iterate>
                                  <p:childTnLst>
                                    <p:set>
                                      <p:cBhvr>
                                        <p:cTn id="237" dur="1" fill="hold">
                                          <p:stCondLst>
                                            <p:cond delay="0"/>
                                          </p:stCondLst>
                                        </p:cTn>
                                        <p:tgtEl>
                                          <p:spTgt spid="22569"/>
                                        </p:tgtEl>
                                        <p:attrNameLst>
                                          <p:attrName>style.visibility</p:attrName>
                                        </p:attrNameLst>
                                      </p:cBhvr>
                                      <p:to>
                                        <p:strVal val="visible"/>
                                      </p:to>
                                    </p:set>
                                    <p:anim calcmode="lin" valueType="num">
                                      <p:cBhvr>
                                        <p:cTn id="238" dur="500" fill="hold"/>
                                        <p:tgtEl>
                                          <p:spTgt spid="22569"/>
                                        </p:tgtEl>
                                        <p:attrNameLst>
                                          <p:attrName>ppt_x</p:attrName>
                                        </p:attrNameLst>
                                      </p:cBhvr>
                                      <p:tavLst>
                                        <p:tav tm="0">
                                          <p:val>
                                            <p:strVal val="#ppt_x"/>
                                          </p:val>
                                        </p:tav>
                                        <p:tav tm="50000">
                                          <p:val>
                                            <p:strVal val="#ppt_x+.1"/>
                                          </p:val>
                                        </p:tav>
                                        <p:tav tm="100000">
                                          <p:val>
                                            <p:strVal val="#ppt_x"/>
                                          </p:val>
                                        </p:tav>
                                      </p:tavLst>
                                    </p:anim>
                                    <p:anim calcmode="lin" valueType="num">
                                      <p:cBhvr>
                                        <p:cTn id="239" dur="500" fill="hold"/>
                                        <p:tgtEl>
                                          <p:spTgt spid="22569"/>
                                        </p:tgtEl>
                                        <p:attrNameLst>
                                          <p:attrName>ppt_y</p:attrName>
                                        </p:attrNameLst>
                                      </p:cBhvr>
                                      <p:tavLst>
                                        <p:tav tm="0">
                                          <p:val>
                                            <p:strVal val="#ppt_y"/>
                                          </p:val>
                                        </p:tav>
                                        <p:tav tm="100000">
                                          <p:val>
                                            <p:strVal val="#ppt_y"/>
                                          </p:val>
                                        </p:tav>
                                      </p:tavLst>
                                    </p:anim>
                                    <p:anim calcmode="lin" valueType="num">
                                      <p:cBhvr>
                                        <p:cTn id="240" dur="500" fill="hold"/>
                                        <p:tgtEl>
                                          <p:spTgt spid="22569"/>
                                        </p:tgtEl>
                                        <p:attrNameLst>
                                          <p:attrName>ppt_h</p:attrName>
                                        </p:attrNameLst>
                                      </p:cBhvr>
                                      <p:tavLst>
                                        <p:tav tm="0">
                                          <p:val>
                                            <p:strVal val="#ppt_h/10"/>
                                          </p:val>
                                        </p:tav>
                                        <p:tav tm="50000">
                                          <p:val>
                                            <p:strVal val="#ppt_h+.01"/>
                                          </p:val>
                                        </p:tav>
                                        <p:tav tm="100000">
                                          <p:val>
                                            <p:strVal val="#ppt_h"/>
                                          </p:val>
                                        </p:tav>
                                      </p:tavLst>
                                    </p:anim>
                                    <p:anim calcmode="lin" valueType="num">
                                      <p:cBhvr>
                                        <p:cTn id="241" dur="500" fill="hold"/>
                                        <p:tgtEl>
                                          <p:spTgt spid="22569"/>
                                        </p:tgtEl>
                                        <p:attrNameLst>
                                          <p:attrName>ppt_w</p:attrName>
                                        </p:attrNameLst>
                                      </p:cBhvr>
                                      <p:tavLst>
                                        <p:tav tm="0">
                                          <p:val>
                                            <p:strVal val="#ppt_w/10"/>
                                          </p:val>
                                        </p:tav>
                                        <p:tav tm="50000">
                                          <p:val>
                                            <p:strVal val="#ppt_w+.01"/>
                                          </p:val>
                                        </p:tav>
                                        <p:tav tm="100000">
                                          <p:val>
                                            <p:strVal val="#ppt_w"/>
                                          </p:val>
                                        </p:tav>
                                      </p:tavLst>
                                    </p:anim>
                                    <p:animEffect transition="in" filter="fade">
                                      <p:cBhvr>
                                        <p:cTn id="242" dur="500" tmFilter="0,0; .5, 1; 1, 1"/>
                                        <p:tgtEl>
                                          <p:spTgt spid="22569"/>
                                        </p:tgtEl>
                                      </p:cBhvr>
                                    </p:animEffect>
                                  </p:childTnLst>
                                </p:cTn>
                              </p:par>
                              <p:par>
                                <p:cTn id="243" presetID="41" presetClass="entr" presetSubtype="0" fill="hold" grpId="0" nodeType="withEffect">
                                  <p:stCondLst>
                                    <p:cond delay="0"/>
                                  </p:stCondLst>
                                  <p:iterate type="lt">
                                    <p:tmPct val="10000"/>
                                  </p:iterate>
                                  <p:childTnLst>
                                    <p:set>
                                      <p:cBhvr>
                                        <p:cTn id="244" dur="1" fill="hold">
                                          <p:stCondLst>
                                            <p:cond delay="0"/>
                                          </p:stCondLst>
                                        </p:cTn>
                                        <p:tgtEl>
                                          <p:spTgt spid="22570"/>
                                        </p:tgtEl>
                                        <p:attrNameLst>
                                          <p:attrName>style.visibility</p:attrName>
                                        </p:attrNameLst>
                                      </p:cBhvr>
                                      <p:to>
                                        <p:strVal val="visible"/>
                                      </p:to>
                                    </p:set>
                                    <p:anim calcmode="lin" valueType="num">
                                      <p:cBhvr>
                                        <p:cTn id="245" dur="500" fill="hold"/>
                                        <p:tgtEl>
                                          <p:spTgt spid="22570"/>
                                        </p:tgtEl>
                                        <p:attrNameLst>
                                          <p:attrName>ppt_x</p:attrName>
                                        </p:attrNameLst>
                                      </p:cBhvr>
                                      <p:tavLst>
                                        <p:tav tm="0">
                                          <p:val>
                                            <p:strVal val="#ppt_x"/>
                                          </p:val>
                                        </p:tav>
                                        <p:tav tm="50000">
                                          <p:val>
                                            <p:strVal val="#ppt_x+.1"/>
                                          </p:val>
                                        </p:tav>
                                        <p:tav tm="100000">
                                          <p:val>
                                            <p:strVal val="#ppt_x"/>
                                          </p:val>
                                        </p:tav>
                                      </p:tavLst>
                                    </p:anim>
                                    <p:anim calcmode="lin" valueType="num">
                                      <p:cBhvr>
                                        <p:cTn id="246" dur="500" fill="hold"/>
                                        <p:tgtEl>
                                          <p:spTgt spid="22570"/>
                                        </p:tgtEl>
                                        <p:attrNameLst>
                                          <p:attrName>ppt_y</p:attrName>
                                        </p:attrNameLst>
                                      </p:cBhvr>
                                      <p:tavLst>
                                        <p:tav tm="0">
                                          <p:val>
                                            <p:strVal val="#ppt_y"/>
                                          </p:val>
                                        </p:tav>
                                        <p:tav tm="100000">
                                          <p:val>
                                            <p:strVal val="#ppt_y"/>
                                          </p:val>
                                        </p:tav>
                                      </p:tavLst>
                                    </p:anim>
                                    <p:anim calcmode="lin" valueType="num">
                                      <p:cBhvr>
                                        <p:cTn id="247" dur="500" fill="hold"/>
                                        <p:tgtEl>
                                          <p:spTgt spid="22570"/>
                                        </p:tgtEl>
                                        <p:attrNameLst>
                                          <p:attrName>ppt_h</p:attrName>
                                        </p:attrNameLst>
                                      </p:cBhvr>
                                      <p:tavLst>
                                        <p:tav tm="0">
                                          <p:val>
                                            <p:strVal val="#ppt_h/10"/>
                                          </p:val>
                                        </p:tav>
                                        <p:tav tm="50000">
                                          <p:val>
                                            <p:strVal val="#ppt_h+.01"/>
                                          </p:val>
                                        </p:tav>
                                        <p:tav tm="100000">
                                          <p:val>
                                            <p:strVal val="#ppt_h"/>
                                          </p:val>
                                        </p:tav>
                                      </p:tavLst>
                                    </p:anim>
                                    <p:anim calcmode="lin" valueType="num">
                                      <p:cBhvr>
                                        <p:cTn id="248" dur="500" fill="hold"/>
                                        <p:tgtEl>
                                          <p:spTgt spid="22570"/>
                                        </p:tgtEl>
                                        <p:attrNameLst>
                                          <p:attrName>ppt_w</p:attrName>
                                        </p:attrNameLst>
                                      </p:cBhvr>
                                      <p:tavLst>
                                        <p:tav tm="0">
                                          <p:val>
                                            <p:strVal val="#ppt_w/10"/>
                                          </p:val>
                                        </p:tav>
                                        <p:tav tm="50000">
                                          <p:val>
                                            <p:strVal val="#ppt_w+.01"/>
                                          </p:val>
                                        </p:tav>
                                        <p:tav tm="100000">
                                          <p:val>
                                            <p:strVal val="#ppt_w"/>
                                          </p:val>
                                        </p:tav>
                                      </p:tavLst>
                                    </p:anim>
                                    <p:animEffect transition="in" filter="fade">
                                      <p:cBhvr>
                                        <p:cTn id="249" dur="500" tmFilter="0,0; .5, 1; 1, 1"/>
                                        <p:tgtEl>
                                          <p:spTgt spid="22570"/>
                                        </p:tgtEl>
                                      </p:cBhvr>
                                    </p:animEffect>
                                  </p:childTnLst>
                                </p:cTn>
                              </p:par>
                              <p:par>
                                <p:cTn id="250" presetID="41" presetClass="entr" presetSubtype="0" fill="hold" grpId="0" nodeType="withEffect">
                                  <p:stCondLst>
                                    <p:cond delay="0"/>
                                  </p:stCondLst>
                                  <p:iterate type="lt">
                                    <p:tmPct val="10000"/>
                                  </p:iterate>
                                  <p:childTnLst>
                                    <p:set>
                                      <p:cBhvr>
                                        <p:cTn id="251" dur="1" fill="hold">
                                          <p:stCondLst>
                                            <p:cond delay="0"/>
                                          </p:stCondLst>
                                        </p:cTn>
                                        <p:tgtEl>
                                          <p:spTgt spid="22571"/>
                                        </p:tgtEl>
                                        <p:attrNameLst>
                                          <p:attrName>style.visibility</p:attrName>
                                        </p:attrNameLst>
                                      </p:cBhvr>
                                      <p:to>
                                        <p:strVal val="visible"/>
                                      </p:to>
                                    </p:set>
                                    <p:anim calcmode="lin" valueType="num">
                                      <p:cBhvr>
                                        <p:cTn id="252" dur="500" fill="hold"/>
                                        <p:tgtEl>
                                          <p:spTgt spid="22571"/>
                                        </p:tgtEl>
                                        <p:attrNameLst>
                                          <p:attrName>ppt_x</p:attrName>
                                        </p:attrNameLst>
                                      </p:cBhvr>
                                      <p:tavLst>
                                        <p:tav tm="0">
                                          <p:val>
                                            <p:strVal val="#ppt_x"/>
                                          </p:val>
                                        </p:tav>
                                        <p:tav tm="50000">
                                          <p:val>
                                            <p:strVal val="#ppt_x+.1"/>
                                          </p:val>
                                        </p:tav>
                                        <p:tav tm="100000">
                                          <p:val>
                                            <p:strVal val="#ppt_x"/>
                                          </p:val>
                                        </p:tav>
                                      </p:tavLst>
                                    </p:anim>
                                    <p:anim calcmode="lin" valueType="num">
                                      <p:cBhvr>
                                        <p:cTn id="253" dur="500" fill="hold"/>
                                        <p:tgtEl>
                                          <p:spTgt spid="22571"/>
                                        </p:tgtEl>
                                        <p:attrNameLst>
                                          <p:attrName>ppt_y</p:attrName>
                                        </p:attrNameLst>
                                      </p:cBhvr>
                                      <p:tavLst>
                                        <p:tav tm="0">
                                          <p:val>
                                            <p:strVal val="#ppt_y"/>
                                          </p:val>
                                        </p:tav>
                                        <p:tav tm="100000">
                                          <p:val>
                                            <p:strVal val="#ppt_y"/>
                                          </p:val>
                                        </p:tav>
                                      </p:tavLst>
                                    </p:anim>
                                    <p:anim calcmode="lin" valueType="num">
                                      <p:cBhvr>
                                        <p:cTn id="254" dur="500" fill="hold"/>
                                        <p:tgtEl>
                                          <p:spTgt spid="22571"/>
                                        </p:tgtEl>
                                        <p:attrNameLst>
                                          <p:attrName>ppt_h</p:attrName>
                                        </p:attrNameLst>
                                      </p:cBhvr>
                                      <p:tavLst>
                                        <p:tav tm="0">
                                          <p:val>
                                            <p:strVal val="#ppt_h/10"/>
                                          </p:val>
                                        </p:tav>
                                        <p:tav tm="50000">
                                          <p:val>
                                            <p:strVal val="#ppt_h+.01"/>
                                          </p:val>
                                        </p:tav>
                                        <p:tav tm="100000">
                                          <p:val>
                                            <p:strVal val="#ppt_h"/>
                                          </p:val>
                                        </p:tav>
                                      </p:tavLst>
                                    </p:anim>
                                    <p:anim calcmode="lin" valueType="num">
                                      <p:cBhvr>
                                        <p:cTn id="255" dur="500" fill="hold"/>
                                        <p:tgtEl>
                                          <p:spTgt spid="22571"/>
                                        </p:tgtEl>
                                        <p:attrNameLst>
                                          <p:attrName>ppt_w</p:attrName>
                                        </p:attrNameLst>
                                      </p:cBhvr>
                                      <p:tavLst>
                                        <p:tav tm="0">
                                          <p:val>
                                            <p:strVal val="#ppt_w/10"/>
                                          </p:val>
                                        </p:tav>
                                        <p:tav tm="50000">
                                          <p:val>
                                            <p:strVal val="#ppt_w+.01"/>
                                          </p:val>
                                        </p:tav>
                                        <p:tav tm="100000">
                                          <p:val>
                                            <p:strVal val="#ppt_w"/>
                                          </p:val>
                                        </p:tav>
                                      </p:tavLst>
                                    </p:anim>
                                    <p:animEffect transition="in" filter="fade">
                                      <p:cBhvr>
                                        <p:cTn id="256" dur="500" tmFilter="0,0; .5, 1; 1, 1"/>
                                        <p:tgtEl>
                                          <p:spTgt spid="22571"/>
                                        </p:tgtEl>
                                      </p:cBhvr>
                                    </p:animEffect>
                                  </p:childTnLst>
                                </p:cTn>
                              </p:par>
                              <p:par>
                                <p:cTn id="257" presetID="31" presetClass="entr" presetSubtype="0" fill="hold" grpId="0" nodeType="withEffect">
                                  <p:stCondLst>
                                    <p:cond delay="0"/>
                                  </p:stCondLst>
                                  <p:childTnLst>
                                    <p:set>
                                      <p:cBhvr>
                                        <p:cTn id="258" dur="1" fill="hold">
                                          <p:stCondLst>
                                            <p:cond delay="0"/>
                                          </p:stCondLst>
                                        </p:cTn>
                                        <p:tgtEl>
                                          <p:spTgt spid="22566"/>
                                        </p:tgtEl>
                                        <p:attrNameLst>
                                          <p:attrName>style.visibility</p:attrName>
                                        </p:attrNameLst>
                                      </p:cBhvr>
                                      <p:to>
                                        <p:strVal val="visible"/>
                                      </p:to>
                                    </p:set>
                                    <p:anim calcmode="lin" valueType="num">
                                      <p:cBhvr>
                                        <p:cTn id="259" dur="300" fill="hold"/>
                                        <p:tgtEl>
                                          <p:spTgt spid="22566"/>
                                        </p:tgtEl>
                                        <p:attrNameLst>
                                          <p:attrName>ppt_w</p:attrName>
                                        </p:attrNameLst>
                                      </p:cBhvr>
                                      <p:tavLst>
                                        <p:tav tm="0">
                                          <p:val>
                                            <p:fltVal val="0"/>
                                          </p:val>
                                        </p:tav>
                                        <p:tav tm="100000">
                                          <p:val>
                                            <p:strVal val="#ppt_w"/>
                                          </p:val>
                                        </p:tav>
                                      </p:tavLst>
                                    </p:anim>
                                    <p:anim calcmode="lin" valueType="num">
                                      <p:cBhvr>
                                        <p:cTn id="260" dur="300" fill="hold"/>
                                        <p:tgtEl>
                                          <p:spTgt spid="22566"/>
                                        </p:tgtEl>
                                        <p:attrNameLst>
                                          <p:attrName>ppt_h</p:attrName>
                                        </p:attrNameLst>
                                      </p:cBhvr>
                                      <p:tavLst>
                                        <p:tav tm="0">
                                          <p:val>
                                            <p:fltVal val="0"/>
                                          </p:val>
                                        </p:tav>
                                        <p:tav tm="100000">
                                          <p:val>
                                            <p:strVal val="#ppt_h"/>
                                          </p:val>
                                        </p:tav>
                                      </p:tavLst>
                                    </p:anim>
                                    <p:anim calcmode="lin" valueType="num">
                                      <p:cBhvr>
                                        <p:cTn id="261" dur="300" fill="hold"/>
                                        <p:tgtEl>
                                          <p:spTgt spid="22566"/>
                                        </p:tgtEl>
                                        <p:attrNameLst>
                                          <p:attrName>style.rotation</p:attrName>
                                        </p:attrNameLst>
                                      </p:cBhvr>
                                      <p:tavLst>
                                        <p:tav tm="0">
                                          <p:val>
                                            <p:fltVal val="90"/>
                                          </p:val>
                                        </p:tav>
                                        <p:tav tm="100000">
                                          <p:val>
                                            <p:fltVal val="0"/>
                                          </p:val>
                                        </p:tav>
                                      </p:tavLst>
                                    </p:anim>
                                    <p:animEffect transition="in" filter="fade">
                                      <p:cBhvr>
                                        <p:cTn id="262" dur="300"/>
                                        <p:tgtEl>
                                          <p:spTgt spid="22566"/>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22567"/>
                                        </p:tgtEl>
                                        <p:attrNameLst>
                                          <p:attrName>style.visibility</p:attrName>
                                        </p:attrNameLst>
                                      </p:cBhvr>
                                      <p:to>
                                        <p:strVal val="visible"/>
                                      </p:to>
                                    </p:set>
                                    <p:anim calcmode="lin" valueType="num">
                                      <p:cBhvr>
                                        <p:cTn id="265" dur="300" fill="hold"/>
                                        <p:tgtEl>
                                          <p:spTgt spid="22567"/>
                                        </p:tgtEl>
                                        <p:attrNameLst>
                                          <p:attrName>ppt_w</p:attrName>
                                        </p:attrNameLst>
                                      </p:cBhvr>
                                      <p:tavLst>
                                        <p:tav tm="0">
                                          <p:val>
                                            <p:fltVal val="0"/>
                                          </p:val>
                                        </p:tav>
                                        <p:tav tm="100000">
                                          <p:val>
                                            <p:strVal val="#ppt_w"/>
                                          </p:val>
                                        </p:tav>
                                      </p:tavLst>
                                    </p:anim>
                                    <p:anim calcmode="lin" valueType="num">
                                      <p:cBhvr>
                                        <p:cTn id="266" dur="300" fill="hold"/>
                                        <p:tgtEl>
                                          <p:spTgt spid="22567"/>
                                        </p:tgtEl>
                                        <p:attrNameLst>
                                          <p:attrName>ppt_h</p:attrName>
                                        </p:attrNameLst>
                                      </p:cBhvr>
                                      <p:tavLst>
                                        <p:tav tm="0">
                                          <p:val>
                                            <p:fltVal val="0"/>
                                          </p:val>
                                        </p:tav>
                                        <p:tav tm="100000">
                                          <p:val>
                                            <p:strVal val="#ppt_h"/>
                                          </p:val>
                                        </p:tav>
                                      </p:tavLst>
                                    </p:anim>
                                    <p:anim calcmode="lin" valueType="num">
                                      <p:cBhvr>
                                        <p:cTn id="267" dur="300" fill="hold"/>
                                        <p:tgtEl>
                                          <p:spTgt spid="22567"/>
                                        </p:tgtEl>
                                        <p:attrNameLst>
                                          <p:attrName>style.rotation</p:attrName>
                                        </p:attrNameLst>
                                      </p:cBhvr>
                                      <p:tavLst>
                                        <p:tav tm="0">
                                          <p:val>
                                            <p:fltVal val="90"/>
                                          </p:val>
                                        </p:tav>
                                        <p:tav tm="100000">
                                          <p:val>
                                            <p:fltVal val="0"/>
                                          </p:val>
                                        </p:tav>
                                      </p:tavLst>
                                    </p:anim>
                                    <p:animEffect transition="in" filter="fade">
                                      <p:cBhvr>
                                        <p:cTn id="268" dur="300"/>
                                        <p:tgtEl>
                                          <p:spTgt spid="22567"/>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22568"/>
                                        </p:tgtEl>
                                        <p:attrNameLst>
                                          <p:attrName>style.visibility</p:attrName>
                                        </p:attrNameLst>
                                      </p:cBhvr>
                                      <p:to>
                                        <p:strVal val="visible"/>
                                      </p:to>
                                    </p:set>
                                    <p:anim calcmode="lin" valueType="num">
                                      <p:cBhvr>
                                        <p:cTn id="271" dur="300" fill="hold"/>
                                        <p:tgtEl>
                                          <p:spTgt spid="22568"/>
                                        </p:tgtEl>
                                        <p:attrNameLst>
                                          <p:attrName>ppt_w</p:attrName>
                                        </p:attrNameLst>
                                      </p:cBhvr>
                                      <p:tavLst>
                                        <p:tav tm="0">
                                          <p:val>
                                            <p:fltVal val="0"/>
                                          </p:val>
                                        </p:tav>
                                        <p:tav tm="100000">
                                          <p:val>
                                            <p:strVal val="#ppt_w"/>
                                          </p:val>
                                        </p:tav>
                                      </p:tavLst>
                                    </p:anim>
                                    <p:anim calcmode="lin" valueType="num">
                                      <p:cBhvr>
                                        <p:cTn id="272" dur="300" fill="hold"/>
                                        <p:tgtEl>
                                          <p:spTgt spid="22568"/>
                                        </p:tgtEl>
                                        <p:attrNameLst>
                                          <p:attrName>ppt_h</p:attrName>
                                        </p:attrNameLst>
                                      </p:cBhvr>
                                      <p:tavLst>
                                        <p:tav tm="0">
                                          <p:val>
                                            <p:fltVal val="0"/>
                                          </p:val>
                                        </p:tav>
                                        <p:tav tm="100000">
                                          <p:val>
                                            <p:strVal val="#ppt_h"/>
                                          </p:val>
                                        </p:tav>
                                      </p:tavLst>
                                    </p:anim>
                                    <p:anim calcmode="lin" valueType="num">
                                      <p:cBhvr>
                                        <p:cTn id="273" dur="300" fill="hold"/>
                                        <p:tgtEl>
                                          <p:spTgt spid="22568"/>
                                        </p:tgtEl>
                                        <p:attrNameLst>
                                          <p:attrName>style.rotation</p:attrName>
                                        </p:attrNameLst>
                                      </p:cBhvr>
                                      <p:tavLst>
                                        <p:tav tm="0">
                                          <p:val>
                                            <p:fltVal val="90"/>
                                          </p:val>
                                        </p:tav>
                                        <p:tav tm="100000">
                                          <p:val>
                                            <p:fltVal val="0"/>
                                          </p:val>
                                        </p:tav>
                                      </p:tavLst>
                                    </p:anim>
                                    <p:animEffect transition="in" filter="fade">
                                      <p:cBhvr>
                                        <p:cTn id="274" dur="300"/>
                                        <p:tgtEl>
                                          <p:spTgt spid="22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9" grpId="0" animBg="1"/>
      <p:bldP spid="22540" grpId="0" animBg="1"/>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4" grpId="0" animBg="1"/>
      <p:bldP spid="22555" grpId="0" animBg="1"/>
      <p:bldP spid="22556" grpId="0" animBg="1"/>
      <p:bldP spid="22557" grpId="0" animBg="1"/>
      <p:bldP spid="22558" grpId="0" animBg="1"/>
      <p:bldP spid="22559" grpId="0" animBg="1"/>
      <p:bldP spid="22561" grpId="0" autoUpdateAnimBg="0"/>
      <p:bldP spid="22562" grpId="0" autoUpdateAnimBg="0"/>
      <p:bldP spid="22563" grpId="0" autoUpdateAnimBg="0"/>
      <p:bldP spid="22564" grpId="0" autoUpdateAnimBg="0"/>
      <p:bldP spid="22566" grpId="0" animBg="1" autoUpdateAnimBg="0"/>
      <p:bldP spid="22567" grpId="0" animBg="1" autoUpdateAnimBg="0"/>
      <p:bldP spid="22568" grpId="0" animBg="1" autoUpdateAnimBg="0"/>
      <p:bldP spid="22569" grpId="0" autoUpdateAnimBg="0"/>
      <p:bldP spid="22570" grpId="0" autoUpdateAnimBg="0"/>
      <p:bldP spid="22571" grpId="0" autoUpdateAnimBg="0"/>
      <p:bldP spid="2257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6088063" y="2035175"/>
            <a:ext cx="3970337" cy="3727450"/>
          </a:xfrm>
          <a:prstGeom prst="roundRect">
            <a:avLst>
              <a:gd name="adj" fmla="val 2259"/>
            </a:avLst>
          </a:prstGeom>
          <a:solidFill>
            <a:schemeClr val="accent2"/>
          </a:solidFill>
          <a:ln w="3175">
            <a:solidFill>
              <a:srgbClr val="D7D7D7"/>
            </a:solidFill>
            <a:round/>
            <a:headEnd/>
            <a:tailEnd/>
          </a:ln>
        </p:spPr>
        <p:txBody>
          <a:bodyPr lIns="180000"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zh-CN" altLang="en-US" sz="1800">
                <a:solidFill>
                  <a:srgbClr val="F8F8F8"/>
                </a:solidFill>
                <a:latin typeface="微软雅黑" panose="020B0503020204020204" pitchFamily="34" charset="-122"/>
              </a:rPr>
              <a:t>单击此处添加段落文字</a:t>
            </a:r>
            <a:endParaRPr lang="en-US" sz="1800">
              <a:solidFill>
                <a:srgbClr val="F8F8F8"/>
              </a:solidFill>
              <a:latin typeface="微软雅黑" panose="020B0503020204020204" pitchFamily="34" charset="-122"/>
            </a:endParaRPr>
          </a:p>
          <a:p>
            <a:pPr algn="ctr" eaLnBrk="1" hangingPunct="1">
              <a:lnSpc>
                <a:spcPct val="150000"/>
              </a:lnSpc>
              <a:spcBef>
                <a:spcPct val="0"/>
              </a:spcBef>
              <a:buFontTx/>
              <a:buNone/>
            </a:pPr>
            <a:r>
              <a:rPr lang="zh-CN" altLang="en-US" sz="1800">
                <a:solidFill>
                  <a:srgbClr val="F8F8F8"/>
                </a:solidFill>
                <a:latin typeface="微软雅黑" panose="020B0503020204020204" pitchFamily="34" charset="-122"/>
              </a:rPr>
              <a:t>单击此处添加段落文字</a:t>
            </a:r>
            <a:endParaRPr lang="en-US" sz="1800">
              <a:solidFill>
                <a:srgbClr val="F8F8F8"/>
              </a:solidFill>
              <a:latin typeface="微软雅黑" panose="020B0503020204020204" pitchFamily="34" charset="-122"/>
            </a:endParaRPr>
          </a:p>
          <a:p>
            <a:pPr algn="ctr" eaLnBrk="1" hangingPunct="1">
              <a:lnSpc>
                <a:spcPct val="150000"/>
              </a:lnSpc>
              <a:spcBef>
                <a:spcPct val="0"/>
              </a:spcBef>
              <a:buFontTx/>
              <a:buNone/>
            </a:pPr>
            <a:r>
              <a:rPr lang="zh-CN" altLang="en-US" sz="1800">
                <a:solidFill>
                  <a:srgbClr val="F8F8F8"/>
                </a:solidFill>
                <a:latin typeface="微软雅黑" panose="020B0503020204020204" pitchFamily="34" charset="-122"/>
              </a:rPr>
              <a:t>单击此处添加段落文字</a:t>
            </a:r>
            <a:endParaRPr lang="en-US" sz="1800">
              <a:solidFill>
                <a:srgbClr val="F8F8F8"/>
              </a:solidFill>
              <a:latin typeface="微软雅黑" panose="020B0503020204020204" pitchFamily="34" charset="-122"/>
            </a:endParaRPr>
          </a:p>
          <a:p>
            <a:pPr algn="ctr" eaLnBrk="1" hangingPunct="1">
              <a:lnSpc>
                <a:spcPct val="150000"/>
              </a:lnSpc>
              <a:spcBef>
                <a:spcPct val="0"/>
              </a:spcBef>
              <a:buFontTx/>
              <a:buNone/>
            </a:pPr>
            <a:r>
              <a:rPr lang="zh-CN" altLang="en-US" sz="1800">
                <a:solidFill>
                  <a:srgbClr val="F8F8F8"/>
                </a:solidFill>
                <a:latin typeface="微软雅黑" panose="020B0503020204020204" pitchFamily="34" charset="-122"/>
              </a:rPr>
              <a:t>单击此处添加段落文字</a:t>
            </a:r>
            <a:endParaRPr lang="en-US" sz="1800">
              <a:solidFill>
                <a:srgbClr val="F8F8F8"/>
              </a:solidFill>
              <a:latin typeface="微软雅黑" panose="020B0503020204020204" pitchFamily="34" charset="-122"/>
            </a:endParaRPr>
          </a:p>
          <a:p>
            <a:pPr algn="ctr" eaLnBrk="1" hangingPunct="1">
              <a:lnSpc>
                <a:spcPct val="150000"/>
              </a:lnSpc>
              <a:spcBef>
                <a:spcPct val="0"/>
              </a:spcBef>
              <a:buFontTx/>
              <a:buNone/>
            </a:pPr>
            <a:r>
              <a:rPr lang="zh-CN" altLang="en-US" sz="1800">
                <a:solidFill>
                  <a:srgbClr val="F8F8F8"/>
                </a:solidFill>
                <a:latin typeface="微软雅黑" panose="020B0503020204020204" pitchFamily="34" charset="-122"/>
              </a:rPr>
              <a:t>单击此处添加段落文字</a:t>
            </a:r>
          </a:p>
        </p:txBody>
      </p:sp>
      <p:sp>
        <p:nvSpPr>
          <p:cNvPr id="23555" name="Oval 4"/>
          <p:cNvSpPr>
            <a:spLocks noChangeArrowheads="1"/>
          </p:cNvSpPr>
          <p:nvPr/>
        </p:nvSpPr>
        <p:spPr bwMode="auto">
          <a:xfrm>
            <a:off x="1779588" y="1925638"/>
            <a:ext cx="3355975" cy="3355975"/>
          </a:xfrm>
          <a:prstGeom prst="ellipse">
            <a:avLst/>
          </a:prstGeom>
          <a:noFill/>
          <a:ln w="12700">
            <a:solidFill>
              <a:srgbClr val="2B2E3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00"/>
              </a:solidFill>
              <a:latin typeface="Impact" panose="020B0806030902050204" pitchFamily="34" charset="0"/>
            </a:endParaRPr>
          </a:p>
        </p:txBody>
      </p:sp>
      <p:sp>
        <p:nvSpPr>
          <p:cNvPr id="23556" name="Oval 5"/>
          <p:cNvSpPr>
            <a:spLocks noChangeArrowheads="1"/>
          </p:cNvSpPr>
          <p:nvPr/>
        </p:nvSpPr>
        <p:spPr bwMode="auto">
          <a:xfrm>
            <a:off x="1466850" y="2173288"/>
            <a:ext cx="1143000" cy="1143000"/>
          </a:xfrm>
          <a:prstGeom prst="ellipse">
            <a:avLst/>
          </a:prstGeom>
          <a:solidFill>
            <a:schemeClr val="tx2"/>
          </a:solidFill>
          <a:ln w="38100">
            <a:solidFill>
              <a:srgbClr val="EBF5FF"/>
            </a:solidFill>
            <a:round/>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添加文本</a:t>
            </a:r>
            <a:r>
              <a:rPr lang="en-US" altLang="zh-CN" sz="1800">
                <a:solidFill>
                  <a:srgbClr val="FFFFFF"/>
                </a:solidFill>
                <a:latin typeface="微软雅黑" panose="020B0503020204020204" pitchFamily="34" charset="-122"/>
              </a:rPr>
              <a:t>3</a:t>
            </a:r>
            <a:endParaRPr lang="zh-CN" altLang="en-US" sz="1800">
              <a:solidFill>
                <a:srgbClr val="FFFFFF"/>
              </a:solidFill>
              <a:latin typeface="微软雅黑" panose="020B0503020204020204" pitchFamily="34" charset="-122"/>
            </a:endParaRPr>
          </a:p>
        </p:txBody>
      </p:sp>
      <p:sp>
        <p:nvSpPr>
          <p:cNvPr id="23557" name="Oval 6"/>
          <p:cNvSpPr>
            <a:spLocks noChangeArrowheads="1"/>
          </p:cNvSpPr>
          <p:nvPr/>
        </p:nvSpPr>
        <p:spPr bwMode="auto">
          <a:xfrm>
            <a:off x="4262438" y="2173288"/>
            <a:ext cx="1143000" cy="1143000"/>
          </a:xfrm>
          <a:prstGeom prst="ellipse">
            <a:avLst/>
          </a:prstGeom>
          <a:solidFill>
            <a:schemeClr val="tx2"/>
          </a:solidFill>
          <a:ln w="38100">
            <a:solidFill>
              <a:srgbClr val="EBF5FF"/>
            </a:solidFill>
            <a:round/>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添加文本</a:t>
            </a:r>
            <a:r>
              <a:rPr lang="en-US" altLang="zh-CN" sz="1800">
                <a:solidFill>
                  <a:srgbClr val="FFFFFF"/>
                </a:solidFill>
                <a:latin typeface="微软雅黑" panose="020B0503020204020204" pitchFamily="34" charset="-122"/>
              </a:rPr>
              <a:t>1</a:t>
            </a:r>
            <a:endParaRPr lang="zh-CN" altLang="en-US" sz="1800">
              <a:solidFill>
                <a:srgbClr val="FFFFFF"/>
              </a:solidFill>
              <a:latin typeface="微软雅黑" panose="020B0503020204020204" pitchFamily="34" charset="-122"/>
            </a:endParaRPr>
          </a:p>
        </p:txBody>
      </p:sp>
      <p:sp>
        <p:nvSpPr>
          <p:cNvPr id="23558" name="Oval 7"/>
          <p:cNvSpPr>
            <a:spLocks noChangeArrowheads="1"/>
          </p:cNvSpPr>
          <p:nvPr/>
        </p:nvSpPr>
        <p:spPr bwMode="auto">
          <a:xfrm>
            <a:off x="2916238" y="4686300"/>
            <a:ext cx="1143000" cy="1143000"/>
          </a:xfrm>
          <a:prstGeom prst="ellipse">
            <a:avLst/>
          </a:prstGeom>
          <a:solidFill>
            <a:schemeClr val="tx2"/>
          </a:solidFill>
          <a:ln w="38100">
            <a:solidFill>
              <a:srgbClr val="EBF5FF"/>
            </a:solidFill>
            <a:round/>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latin typeface="微软雅黑" panose="020B0503020204020204" pitchFamily="34" charset="-122"/>
              </a:rPr>
              <a:t>添加文本</a:t>
            </a:r>
            <a:r>
              <a:rPr lang="en-US" altLang="zh-CN" sz="1800">
                <a:solidFill>
                  <a:srgbClr val="FFFFFF"/>
                </a:solidFill>
                <a:latin typeface="微软雅黑" panose="020B0503020204020204" pitchFamily="34" charset="-122"/>
              </a:rPr>
              <a:t>2</a:t>
            </a:r>
            <a:endParaRPr lang="zh-CN" altLang="en-US" sz="1800">
              <a:solidFill>
                <a:srgbClr val="FFFFFF"/>
              </a:solidFill>
              <a:latin typeface="微软雅黑" panose="020B0503020204020204" pitchFamily="34" charset="-122"/>
            </a:endParaRPr>
          </a:p>
        </p:txBody>
      </p:sp>
      <p:sp>
        <p:nvSpPr>
          <p:cNvPr id="23559" name="Oval 8"/>
          <p:cNvSpPr>
            <a:spLocks noChangeArrowheads="1"/>
          </p:cNvSpPr>
          <p:nvPr/>
        </p:nvSpPr>
        <p:spPr bwMode="auto">
          <a:xfrm>
            <a:off x="3049588" y="1584325"/>
            <a:ext cx="777875" cy="7778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latin typeface="微软雅黑" panose="020B0503020204020204" pitchFamily="34" charset="-122"/>
              </a:rPr>
              <a:t>文本</a:t>
            </a:r>
            <a:r>
              <a:rPr lang="en-US" altLang="zh-CN" sz="1600">
                <a:solidFill>
                  <a:srgbClr val="FFFFFF"/>
                </a:solidFill>
                <a:latin typeface="微软雅黑" panose="020B0503020204020204" pitchFamily="34" charset="-122"/>
              </a:rPr>
              <a:t>1</a:t>
            </a:r>
            <a:endParaRPr lang="zh-CN" altLang="en-US" sz="1600">
              <a:solidFill>
                <a:srgbClr val="FFFFFF"/>
              </a:solidFill>
              <a:latin typeface="微软雅黑" panose="020B0503020204020204" pitchFamily="34" charset="-122"/>
            </a:endParaRPr>
          </a:p>
        </p:txBody>
      </p:sp>
      <p:sp>
        <p:nvSpPr>
          <p:cNvPr id="23560" name="Oval 9"/>
          <p:cNvSpPr>
            <a:spLocks noChangeArrowheads="1"/>
          </p:cNvSpPr>
          <p:nvPr/>
        </p:nvSpPr>
        <p:spPr bwMode="auto">
          <a:xfrm>
            <a:off x="4506913" y="3956050"/>
            <a:ext cx="777875" cy="7778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latin typeface="微软雅黑" panose="020B0503020204020204" pitchFamily="34" charset="-122"/>
              </a:rPr>
              <a:t>文本</a:t>
            </a:r>
            <a:r>
              <a:rPr lang="en-US" altLang="zh-CN" sz="1600">
                <a:solidFill>
                  <a:srgbClr val="FFFFFF"/>
                </a:solidFill>
                <a:latin typeface="微软雅黑" panose="020B0503020204020204" pitchFamily="34" charset="-122"/>
              </a:rPr>
              <a:t>2</a:t>
            </a:r>
            <a:endParaRPr lang="zh-CN" altLang="en-US" sz="1600">
              <a:solidFill>
                <a:srgbClr val="FFFFFF"/>
              </a:solidFill>
              <a:latin typeface="微软雅黑" panose="020B0503020204020204" pitchFamily="34" charset="-122"/>
            </a:endParaRPr>
          </a:p>
        </p:txBody>
      </p:sp>
      <p:sp>
        <p:nvSpPr>
          <p:cNvPr id="23561" name="Oval 10"/>
          <p:cNvSpPr>
            <a:spLocks noChangeArrowheads="1"/>
          </p:cNvSpPr>
          <p:nvPr/>
        </p:nvSpPr>
        <p:spPr bwMode="auto">
          <a:xfrm>
            <a:off x="1584325" y="3994150"/>
            <a:ext cx="777875" cy="777875"/>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FFFFF"/>
                </a:solidFill>
                <a:latin typeface="微软雅黑" panose="020B0503020204020204" pitchFamily="34" charset="-122"/>
              </a:rPr>
              <a:t>文本</a:t>
            </a:r>
            <a:r>
              <a:rPr lang="en-US" altLang="zh-CN" sz="1600">
                <a:solidFill>
                  <a:srgbClr val="FFFFFF"/>
                </a:solidFill>
                <a:latin typeface="微软雅黑" panose="020B0503020204020204" pitchFamily="34" charset="-122"/>
              </a:rPr>
              <a:t>3</a:t>
            </a:r>
            <a:endParaRPr lang="zh-CN" altLang="en-US" sz="1600">
              <a:solidFill>
                <a:srgbClr val="FFFFFF"/>
              </a:solidFill>
              <a:latin typeface="微软雅黑" panose="020B0503020204020204" pitchFamily="34" charset="-122"/>
            </a:endParaRPr>
          </a:p>
        </p:txBody>
      </p:sp>
      <p:cxnSp>
        <p:nvCxnSpPr>
          <p:cNvPr id="23562" name="AutoShape 11"/>
          <p:cNvCxnSpPr>
            <a:cxnSpLocks noChangeShapeType="1"/>
            <a:stCxn id="23558" idx="0"/>
          </p:cNvCxnSpPr>
          <p:nvPr/>
        </p:nvCxnSpPr>
        <p:spPr bwMode="auto">
          <a:xfrm flipH="1" flipV="1">
            <a:off x="3478213" y="4214813"/>
            <a:ext cx="9525" cy="452437"/>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cxnSp>
        <p:nvCxnSpPr>
          <p:cNvPr id="23563" name="AutoShape 12"/>
          <p:cNvCxnSpPr>
            <a:cxnSpLocks noChangeShapeType="1"/>
          </p:cNvCxnSpPr>
          <p:nvPr/>
        </p:nvCxnSpPr>
        <p:spPr bwMode="auto">
          <a:xfrm flipH="1">
            <a:off x="4017963" y="3033713"/>
            <a:ext cx="357187" cy="244475"/>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cxnSp>
        <p:nvCxnSpPr>
          <p:cNvPr id="23564" name="AutoShape 13"/>
          <p:cNvCxnSpPr>
            <a:cxnSpLocks noChangeShapeType="1"/>
          </p:cNvCxnSpPr>
          <p:nvPr/>
        </p:nvCxnSpPr>
        <p:spPr bwMode="auto">
          <a:xfrm>
            <a:off x="2524125" y="3033713"/>
            <a:ext cx="414338" cy="244475"/>
          </a:xfrm>
          <a:prstGeom prst="straightConnector1">
            <a:avLst/>
          </a:prstGeom>
          <a:noFill/>
          <a:ln w="9525">
            <a:solidFill>
              <a:srgbClr val="2B2E30"/>
            </a:solidFill>
            <a:round/>
            <a:headEnd/>
            <a:tailEnd/>
          </a:ln>
          <a:extLst>
            <a:ext uri="{909E8E84-426E-40DD-AFC4-6F175D3DCCD1}">
              <a14:hiddenFill xmlns:a14="http://schemas.microsoft.com/office/drawing/2010/main">
                <a:noFill/>
              </a14:hiddenFill>
            </a:ext>
          </a:extLst>
        </p:spPr>
      </p:cxnSp>
      <p:sp>
        <p:nvSpPr>
          <p:cNvPr id="23565" name="AutoShape 22"/>
          <p:cNvSpPr>
            <a:spLocks noChangeArrowheads="1"/>
          </p:cNvSpPr>
          <p:nvPr/>
        </p:nvSpPr>
        <p:spPr bwMode="auto">
          <a:xfrm>
            <a:off x="6229350" y="1757363"/>
            <a:ext cx="3686175" cy="501650"/>
          </a:xfrm>
          <a:prstGeom prst="roundRect">
            <a:avLst>
              <a:gd name="adj" fmla="val 0"/>
            </a:avLst>
          </a:prstGeom>
          <a:solidFill>
            <a:schemeClr val="tx2"/>
          </a:solidFill>
          <a:ln w="3175">
            <a:solidFill>
              <a:srgbClr val="D7D7D7"/>
            </a:solidFill>
            <a:round/>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buFontTx/>
              <a:buNone/>
            </a:pPr>
            <a:r>
              <a:rPr lang="zh-CN" altLang="en-US" sz="1800" b="1">
                <a:solidFill>
                  <a:srgbClr val="FFFFFF"/>
                </a:solidFill>
                <a:latin typeface="微软雅黑" panose="020B0503020204020204" pitchFamily="34" charset="-122"/>
              </a:rPr>
              <a:t>单击此处添加文本</a:t>
            </a:r>
          </a:p>
        </p:txBody>
      </p:sp>
      <p:sp>
        <p:nvSpPr>
          <p:cNvPr id="23566" name="Oval 16"/>
          <p:cNvSpPr>
            <a:spLocks noChangeArrowheads="1"/>
          </p:cNvSpPr>
          <p:nvPr/>
        </p:nvSpPr>
        <p:spPr bwMode="auto">
          <a:xfrm>
            <a:off x="2722563" y="2792413"/>
            <a:ext cx="1471612" cy="143986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FFFFFF"/>
                </a:solidFill>
                <a:latin typeface="Impact" panose="020B0806030902050204" pitchFamily="34" charset="0"/>
              </a:rPr>
              <a:t>标题</a:t>
            </a:r>
            <a:endParaRPr lang="zh-CN" altLang="en-US" sz="1800" b="1">
              <a:solidFill>
                <a:srgbClr val="FFFFFF"/>
              </a:solidFill>
              <a:latin typeface="Impact" panose="020B0806030902050204" pitchFamily="34" charset="0"/>
            </a:endParaRPr>
          </a:p>
        </p:txBody>
      </p:sp>
      <p:sp>
        <p:nvSpPr>
          <p:cNvPr id="23567" name="TextBox 19"/>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2.1</a:t>
            </a:r>
            <a:r>
              <a:rPr lang="zh-CN" altLang="en-US" sz="2200">
                <a:latin typeface="微软雅黑" panose="020B0503020204020204" pitchFamily="34" charset="-122"/>
              </a:rPr>
              <a:t>请输入您的标题</a:t>
            </a:r>
          </a:p>
        </p:txBody>
      </p:sp>
      <p:grpSp>
        <p:nvGrpSpPr>
          <p:cNvPr id="2" name="Group 16"/>
          <p:cNvGrpSpPr>
            <a:grpSpLocks/>
          </p:cNvGrpSpPr>
          <p:nvPr/>
        </p:nvGrpSpPr>
        <p:grpSpPr bwMode="auto">
          <a:xfrm>
            <a:off x="300038" y="142875"/>
            <a:ext cx="11236325" cy="525463"/>
            <a:chOff x="0" y="0"/>
            <a:chExt cx="11236203" cy="525463"/>
          </a:xfrm>
        </p:grpSpPr>
        <p:grpSp>
          <p:nvGrpSpPr>
            <p:cNvPr id="23569" name="Group 17"/>
            <p:cNvGrpSpPr>
              <a:grpSpLocks/>
            </p:cNvGrpSpPr>
            <p:nvPr/>
          </p:nvGrpSpPr>
          <p:grpSpPr bwMode="auto">
            <a:xfrm flipH="1" flipV="1">
              <a:off x="0" y="0"/>
              <a:ext cx="584200" cy="525463"/>
              <a:chOff x="0" y="0"/>
              <a:chExt cx="584200" cy="525463"/>
            </a:xfrm>
          </p:grpSpPr>
          <p:sp>
            <p:nvSpPr>
              <p:cNvPr id="23571"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572"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3570" name="直接连接符 22"/>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827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3567"/>
                                        </p:tgtEl>
                                        <p:attrNameLst>
                                          <p:attrName>style.visibility</p:attrName>
                                        </p:attrNameLst>
                                      </p:cBhvr>
                                      <p:to>
                                        <p:strVal val="visible"/>
                                      </p:to>
                                    </p:set>
                                    <p:anim calcmode="lin" valueType="num">
                                      <p:cBhvr>
                                        <p:cTn id="11" dur="300" fill="hold"/>
                                        <p:tgtEl>
                                          <p:spTgt spid="23567"/>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3567"/>
                                        </p:tgtEl>
                                        <p:attrNameLst>
                                          <p:attrName>ppt_y</p:attrName>
                                        </p:attrNameLst>
                                      </p:cBhvr>
                                      <p:tavLst>
                                        <p:tav tm="0">
                                          <p:val>
                                            <p:strVal val="#ppt_y"/>
                                          </p:val>
                                        </p:tav>
                                        <p:tav tm="100000">
                                          <p:val>
                                            <p:strVal val="#ppt_y"/>
                                          </p:val>
                                        </p:tav>
                                      </p:tavLst>
                                    </p:anim>
                                    <p:anim calcmode="lin" valueType="num">
                                      <p:cBhvr>
                                        <p:cTn id="13" dur="300" fill="hold"/>
                                        <p:tgtEl>
                                          <p:spTgt spid="23567"/>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356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3567"/>
                                        </p:tgtEl>
                                      </p:cBhvr>
                                    </p:animEffect>
                                  </p:childTnLst>
                                </p:cTn>
                              </p:par>
                            </p:childTnLst>
                          </p:cTn>
                        </p:par>
                        <p:par>
                          <p:cTn id="16" fill="hold" nodeType="afterGroup">
                            <p:stCondLst>
                              <p:cond delay="1070"/>
                            </p:stCondLst>
                            <p:childTnLst>
                              <p:par>
                                <p:cTn id="17" presetID="21" presetClass="entr" presetSubtype="1" fill="hold" grpId="0" nodeType="afterEffect">
                                  <p:stCondLst>
                                    <p:cond delay="0"/>
                                  </p:stCondLst>
                                  <p:childTnLst>
                                    <p:set>
                                      <p:cBhvr>
                                        <p:cTn id="18" dur="1" fill="hold">
                                          <p:stCondLst>
                                            <p:cond delay="0"/>
                                          </p:stCondLst>
                                        </p:cTn>
                                        <p:tgtEl>
                                          <p:spTgt spid="23566"/>
                                        </p:tgtEl>
                                        <p:attrNameLst>
                                          <p:attrName>style.visibility</p:attrName>
                                        </p:attrNameLst>
                                      </p:cBhvr>
                                      <p:to>
                                        <p:strVal val="visible"/>
                                      </p:to>
                                    </p:set>
                                    <p:animEffect transition="in" filter="wheel(1)">
                                      <p:cBhvr>
                                        <p:cTn id="19" dur="1000"/>
                                        <p:tgtEl>
                                          <p:spTgt spid="23566"/>
                                        </p:tgtEl>
                                      </p:cBhvr>
                                    </p:animEffect>
                                  </p:childTnLst>
                                </p:cTn>
                              </p:par>
                            </p:childTnLst>
                          </p:cTn>
                        </p:par>
                        <p:par>
                          <p:cTn id="20" fill="hold" nodeType="afterGroup">
                            <p:stCondLst>
                              <p:cond delay="2070"/>
                            </p:stCondLst>
                            <p:childTnLst>
                              <p:par>
                                <p:cTn id="21" presetID="22" presetClass="entr" presetSubtype="4" fill="hold" nodeType="afterEffect">
                                  <p:stCondLst>
                                    <p:cond delay="0"/>
                                  </p:stCondLst>
                                  <p:childTnLst>
                                    <p:set>
                                      <p:cBhvr>
                                        <p:cTn id="22" dur="1" fill="hold">
                                          <p:stCondLst>
                                            <p:cond delay="0"/>
                                          </p:stCondLst>
                                        </p:cTn>
                                        <p:tgtEl>
                                          <p:spTgt spid="23564"/>
                                        </p:tgtEl>
                                        <p:attrNameLst>
                                          <p:attrName>style.visibility</p:attrName>
                                        </p:attrNameLst>
                                      </p:cBhvr>
                                      <p:to>
                                        <p:strVal val="visible"/>
                                      </p:to>
                                    </p:set>
                                    <p:animEffect transition="in" filter="wipe(down)">
                                      <p:cBhvr>
                                        <p:cTn id="23" dur="500"/>
                                        <p:tgtEl>
                                          <p:spTgt spid="23564"/>
                                        </p:tgtEl>
                                      </p:cBhvr>
                                    </p:animEffect>
                                  </p:childTnLst>
                                </p:cTn>
                              </p:par>
                            </p:childTnLst>
                          </p:cTn>
                        </p:par>
                        <p:par>
                          <p:cTn id="24" fill="hold" nodeType="afterGroup">
                            <p:stCondLst>
                              <p:cond delay="2570"/>
                            </p:stCondLst>
                            <p:childTnLst>
                              <p:par>
                                <p:cTn id="25" presetID="21" presetClass="entr" presetSubtype="1" fill="hold" grpId="0" nodeType="afterEffect">
                                  <p:stCondLst>
                                    <p:cond delay="0"/>
                                  </p:stCondLst>
                                  <p:childTnLst>
                                    <p:set>
                                      <p:cBhvr>
                                        <p:cTn id="26" dur="1" fill="hold">
                                          <p:stCondLst>
                                            <p:cond delay="0"/>
                                          </p:stCondLst>
                                        </p:cTn>
                                        <p:tgtEl>
                                          <p:spTgt spid="23556"/>
                                        </p:tgtEl>
                                        <p:attrNameLst>
                                          <p:attrName>style.visibility</p:attrName>
                                        </p:attrNameLst>
                                      </p:cBhvr>
                                      <p:to>
                                        <p:strVal val="visible"/>
                                      </p:to>
                                    </p:set>
                                    <p:animEffect transition="in" filter="wheel(1)">
                                      <p:cBhvr>
                                        <p:cTn id="27" dur="500"/>
                                        <p:tgtEl>
                                          <p:spTgt spid="23556"/>
                                        </p:tgtEl>
                                      </p:cBhvr>
                                    </p:animEffect>
                                  </p:childTnLst>
                                </p:cTn>
                              </p:par>
                            </p:childTnLst>
                          </p:cTn>
                        </p:par>
                        <p:par>
                          <p:cTn id="28" fill="hold" nodeType="afterGroup">
                            <p:stCondLst>
                              <p:cond delay="3070"/>
                            </p:stCondLst>
                            <p:childTnLst>
                              <p:par>
                                <p:cTn id="29" presetID="22" presetClass="entr" presetSubtype="4" fill="hold" nodeType="afterEffect">
                                  <p:stCondLst>
                                    <p:cond delay="0"/>
                                  </p:stCondLst>
                                  <p:childTnLst>
                                    <p:set>
                                      <p:cBhvr>
                                        <p:cTn id="30" dur="1" fill="hold">
                                          <p:stCondLst>
                                            <p:cond delay="0"/>
                                          </p:stCondLst>
                                        </p:cTn>
                                        <p:tgtEl>
                                          <p:spTgt spid="23563"/>
                                        </p:tgtEl>
                                        <p:attrNameLst>
                                          <p:attrName>style.visibility</p:attrName>
                                        </p:attrNameLst>
                                      </p:cBhvr>
                                      <p:to>
                                        <p:strVal val="visible"/>
                                      </p:to>
                                    </p:set>
                                    <p:animEffect transition="in" filter="wipe(down)">
                                      <p:cBhvr>
                                        <p:cTn id="31" dur="500"/>
                                        <p:tgtEl>
                                          <p:spTgt spid="23563"/>
                                        </p:tgtEl>
                                      </p:cBhvr>
                                    </p:animEffect>
                                  </p:childTnLst>
                                </p:cTn>
                              </p:par>
                            </p:childTnLst>
                          </p:cTn>
                        </p:par>
                        <p:par>
                          <p:cTn id="32" fill="hold" nodeType="afterGroup">
                            <p:stCondLst>
                              <p:cond delay="3570"/>
                            </p:stCondLst>
                            <p:childTnLst>
                              <p:par>
                                <p:cTn id="33" presetID="21" presetClass="entr" presetSubtype="1" fill="hold" grpId="0" nodeType="afterEffect">
                                  <p:stCondLst>
                                    <p:cond delay="0"/>
                                  </p:stCondLst>
                                  <p:childTnLst>
                                    <p:set>
                                      <p:cBhvr>
                                        <p:cTn id="34" dur="1" fill="hold">
                                          <p:stCondLst>
                                            <p:cond delay="0"/>
                                          </p:stCondLst>
                                        </p:cTn>
                                        <p:tgtEl>
                                          <p:spTgt spid="23557"/>
                                        </p:tgtEl>
                                        <p:attrNameLst>
                                          <p:attrName>style.visibility</p:attrName>
                                        </p:attrNameLst>
                                      </p:cBhvr>
                                      <p:to>
                                        <p:strVal val="visible"/>
                                      </p:to>
                                    </p:set>
                                    <p:animEffect transition="in" filter="wheel(1)">
                                      <p:cBhvr>
                                        <p:cTn id="35" dur="500"/>
                                        <p:tgtEl>
                                          <p:spTgt spid="23557"/>
                                        </p:tgtEl>
                                      </p:cBhvr>
                                    </p:animEffect>
                                  </p:childTnLst>
                                </p:cTn>
                              </p:par>
                            </p:childTnLst>
                          </p:cTn>
                        </p:par>
                        <p:par>
                          <p:cTn id="36" fill="hold" nodeType="afterGroup">
                            <p:stCondLst>
                              <p:cond delay="4070"/>
                            </p:stCondLst>
                            <p:childTnLst>
                              <p:par>
                                <p:cTn id="37" presetID="22" presetClass="entr" presetSubtype="1" fill="hold" nodeType="afterEffect">
                                  <p:stCondLst>
                                    <p:cond delay="0"/>
                                  </p:stCondLst>
                                  <p:childTnLst>
                                    <p:set>
                                      <p:cBhvr>
                                        <p:cTn id="38" dur="1" fill="hold">
                                          <p:stCondLst>
                                            <p:cond delay="0"/>
                                          </p:stCondLst>
                                        </p:cTn>
                                        <p:tgtEl>
                                          <p:spTgt spid="23562"/>
                                        </p:tgtEl>
                                        <p:attrNameLst>
                                          <p:attrName>style.visibility</p:attrName>
                                        </p:attrNameLst>
                                      </p:cBhvr>
                                      <p:to>
                                        <p:strVal val="visible"/>
                                      </p:to>
                                    </p:set>
                                    <p:animEffect transition="in" filter="wipe(up)">
                                      <p:cBhvr>
                                        <p:cTn id="39" dur="500"/>
                                        <p:tgtEl>
                                          <p:spTgt spid="23562"/>
                                        </p:tgtEl>
                                      </p:cBhvr>
                                    </p:animEffect>
                                  </p:childTnLst>
                                </p:cTn>
                              </p:par>
                            </p:childTnLst>
                          </p:cTn>
                        </p:par>
                        <p:par>
                          <p:cTn id="40" fill="hold" nodeType="afterGroup">
                            <p:stCondLst>
                              <p:cond delay="4570"/>
                            </p:stCondLst>
                            <p:childTnLst>
                              <p:par>
                                <p:cTn id="41" presetID="21" presetClass="entr" presetSubtype="1" fill="hold" grpId="0" nodeType="afterEffect">
                                  <p:stCondLst>
                                    <p:cond delay="0"/>
                                  </p:stCondLst>
                                  <p:childTnLst>
                                    <p:set>
                                      <p:cBhvr>
                                        <p:cTn id="42" dur="1" fill="hold">
                                          <p:stCondLst>
                                            <p:cond delay="0"/>
                                          </p:stCondLst>
                                        </p:cTn>
                                        <p:tgtEl>
                                          <p:spTgt spid="23558"/>
                                        </p:tgtEl>
                                        <p:attrNameLst>
                                          <p:attrName>style.visibility</p:attrName>
                                        </p:attrNameLst>
                                      </p:cBhvr>
                                      <p:to>
                                        <p:strVal val="visible"/>
                                      </p:to>
                                    </p:set>
                                    <p:animEffect transition="in" filter="wheel(1)">
                                      <p:cBhvr>
                                        <p:cTn id="43" dur="500"/>
                                        <p:tgtEl>
                                          <p:spTgt spid="23558"/>
                                        </p:tgtEl>
                                      </p:cBhvr>
                                    </p:animEffect>
                                  </p:childTnLst>
                                </p:cTn>
                              </p:par>
                            </p:childTnLst>
                          </p:cTn>
                        </p:par>
                        <p:par>
                          <p:cTn id="44" fill="hold" nodeType="afterGroup">
                            <p:stCondLst>
                              <p:cond delay="5070"/>
                            </p:stCondLst>
                            <p:childTnLst>
                              <p:par>
                                <p:cTn id="45" presetID="21" presetClass="entr" presetSubtype="1" fill="hold" grpId="0" nodeType="afterEffect">
                                  <p:stCondLst>
                                    <p:cond delay="0"/>
                                  </p:stCondLst>
                                  <p:childTnLst>
                                    <p:set>
                                      <p:cBhvr>
                                        <p:cTn id="46" dur="1" fill="hold">
                                          <p:stCondLst>
                                            <p:cond delay="0"/>
                                          </p:stCondLst>
                                        </p:cTn>
                                        <p:tgtEl>
                                          <p:spTgt spid="23555"/>
                                        </p:tgtEl>
                                        <p:attrNameLst>
                                          <p:attrName>style.visibility</p:attrName>
                                        </p:attrNameLst>
                                      </p:cBhvr>
                                      <p:to>
                                        <p:strVal val="visible"/>
                                      </p:to>
                                    </p:set>
                                    <p:animEffect transition="in" filter="wheel(1)">
                                      <p:cBhvr>
                                        <p:cTn id="47" dur="1000"/>
                                        <p:tgtEl>
                                          <p:spTgt spid="23555"/>
                                        </p:tgtEl>
                                      </p:cBhvr>
                                    </p:animEffect>
                                  </p:childTnLst>
                                </p:cTn>
                              </p:par>
                            </p:childTnLst>
                          </p:cTn>
                        </p:par>
                        <p:par>
                          <p:cTn id="48" fill="hold" nodeType="afterGroup">
                            <p:stCondLst>
                              <p:cond delay="6070"/>
                            </p:stCondLst>
                            <p:childTnLst>
                              <p:par>
                                <p:cTn id="49" presetID="2" presetClass="entr" presetSubtype="1" fill="hold" grpId="0" nodeType="afterEffect">
                                  <p:stCondLst>
                                    <p:cond delay="0"/>
                                  </p:stCondLst>
                                  <p:childTnLst>
                                    <p:set>
                                      <p:cBhvr>
                                        <p:cTn id="50" dur="1" fill="hold">
                                          <p:stCondLst>
                                            <p:cond delay="0"/>
                                          </p:stCondLst>
                                        </p:cTn>
                                        <p:tgtEl>
                                          <p:spTgt spid="23559"/>
                                        </p:tgtEl>
                                        <p:attrNameLst>
                                          <p:attrName>style.visibility</p:attrName>
                                        </p:attrNameLst>
                                      </p:cBhvr>
                                      <p:to>
                                        <p:strVal val="visible"/>
                                      </p:to>
                                    </p:set>
                                    <p:anim calcmode="lin" valueType="num">
                                      <p:cBhvr additive="base">
                                        <p:cTn id="51" dur="500" fill="hold"/>
                                        <p:tgtEl>
                                          <p:spTgt spid="23559"/>
                                        </p:tgtEl>
                                        <p:attrNameLst>
                                          <p:attrName>ppt_x</p:attrName>
                                        </p:attrNameLst>
                                      </p:cBhvr>
                                      <p:tavLst>
                                        <p:tav tm="0">
                                          <p:val>
                                            <p:strVal val="#ppt_x"/>
                                          </p:val>
                                        </p:tav>
                                        <p:tav tm="100000">
                                          <p:val>
                                            <p:strVal val="#ppt_x"/>
                                          </p:val>
                                        </p:tav>
                                      </p:tavLst>
                                    </p:anim>
                                    <p:anim calcmode="lin" valueType="num">
                                      <p:cBhvr additive="base">
                                        <p:cTn id="52" dur="500" fill="hold"/>
                                        <p:tgtEl>
                                          <p:spTgt spid="23559"/>
                                        </p:tgtEl>
                                        <p:attrNameLst>
                                          <p:attrName>ppt_y</p:attrName>
                                        </p:attrNameLst>
                                      </p:cBhvr>
                                      <p:tavLst>
                                        <p:tav tm="0">
                                          <p:val>
                                            <p:strVal val="0-#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23560"/>
                                        </p:tgtEl>
                                        <p:attrNameLst>
                                          <p:attrName>style.visibility</p:attrName>
                                        </p:attrNameLst>
                                      </p:cBhvr>
                                      <p:to>
                                        <p:strVal val="visible"/>
                                      </p:to>
                                    </p:set>
                                    <p:anim calcmode="lin" valueType="num">
                                      <p:cBhvr additive="base">
                                        <p:cTn id="55" dur="500" fill="hold"/>
                                        <p:tgtEl>
                                          <p:spTgt spid="23560"/>
                                        </p:tgtEl>
                                        <p:attrNameLst>
                                          <p:attrName>ppt_x</p:attrName>
                                        </p:attrNameLst>
                                      </p:cBhvr>
                                      <p:tavLst>
                                        <p:tav tm="0">
                                          <p:val>
                                            <p:strVal val="1+#ppt_w/2"/>
                                          </p:val>
                                        </p:tav>
                                        <p:tav tm="100000">
                                          <p:val>
                                            <p:strVal val="#ppt_x"/>
                                          </p:val>
                                        </p:tav>
                                      </p:tavLst>
                                    </p:anim>
                                    <p:anim calcmode="lin" valueType="num">
                                      <p:cBhvr additive="base">
                                        <p:cTn id="56" dur="500" fill="hold"/>
                                        <p:tgtEl>
                                          <p:spTgt spid="23560"/>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23561"/>
                                        </p:tgtEl>
                                        <p:attrNameLst>
                                          <p:attrName>style.visibility</p:attrName>
                                        </p:attrNameLst>
                                      </p:cBhvr>
                                      <p:to>
                                        <p:strVal val="visible"/>
                                      </p:to>
                                    </p:set>
                                    <p:anim calcmode="lin" valueType="num">
                                      <p:cBhvr additive="base">
                                        <p:cTn id="59" dur="500" fill="hold"/>
                                        <p:tgtEl>
                                          <p:spTgt spid="23561"/>
                                        </p:tgtEl>
                                        <p:attrNameLst>
                                          <p:attrName>ppt_x</p:attrName>
                                        </p:attrNameLst>
                                      </p:cBhvr>
                                      <p:tavLst>
                                        <p:tav tm="0">
                                          <p:val>
                                            <p:strVal val="0-#ppt_w/2"/>
                                          </p:val>
                                        </p:tav>
                                        <p:tav tm="100000">
                                          <p:val>
                                            <p:strVal val="#ppt_x"/>
                                          </p:val>
                                        </p:tav>
                                      </p:tavLst>
                                    </p:anim>
                                    <p:anim calcmode="lin" valueType="num">
                                      <p:cBhvr additive="base">
                                        <p:cTn id="60" dur="500" fill="hold"/>
                                        <p:tgtEl>
                                          <p:spTgt spid="23561"/>
                                        </p:tgtEl>
                                        <p:attrNameLst>
                                          <p:attrName>ppt_y</p:attrName>
                                        </p:attrNameLst>
                                      </p:cBhvr>
                                      <p:tavLst>
                                        <p:tav tm="0">
                                          <p:val>
                                            <p:strVal val="1+#ppt_h/2"/>
                                          </p:val>
                                        </p:tav>
                                        <p:tav tm="100000">
                                          <p:val>
                                            <p:strVal val="#ppt_y"/>
                                          </p:val>
                                        </p:tav>
                                      </p:tavLst>
                                    </p:anim>
                                  </p:childTnLst>
                                </p:cTn>
                              </p:par>
                            </p:childTnLst>
                          </p:cTn>
                        </p:par>
                        <p:par>
                          <p:cTn id="61" fill="hold" nodeType="afterGroup">
                            <p:stCondLst>
                              <p:cond delay="6570"/>
                            </p:stCondLst>
                            <p:childTnLst>
                              <p:par>
                                <p:cTn id="62" presetID="22" presetClass="entr" presetSubtype="4" fill="hold" grpId="0" nodeType="afterEffect">
                                  <p:stCondLst>
                                    <p:cond delay="0"/>
                                  </p:stCondLst>
                                  <p:childTnLst>
                                    <p:set>
                                      <p:cBhvr>
                                        <p:cTn id="63" dur="1" fill="hold">
                                          <p:stCondLst>
                                            <p:cond delay="0"/>
                                          </p:stCondLst>
                                        </p:cTn>
                                        <p:tgtEl>
                                          <p:spTgt spid="23565"/>
                                        </p:tgtEl>
                                        <p:attrNameLst>
                                          <p:attrName>style.visibility</p:attrName>
                                        </p:attrNameLst>
                                      </p:cBhvr>
                                      <p:to>
                                        <p:strVal val="visible"/>
                                      </p:to>
                                    </p:set>
                                    <p:animEffect transition="in" filter="wipe(down)">
                                      <p:cBhvr>
                                        <p:cTn id="64" dur="500"/>
                                        <p:tgtEl>
                                          <p:spTgt spid="23565"/>
                                        </p:tgtEl>
                                      </p:cBhvr>
                                    </p:animEffect>
                                  </p:childTnLst>
                                </p:cTn>
                              </p:par>
                            </p:childTnLst>
                          </p:cTn>
                        </p:par>
                        <p:par>
                          <p:cTn id="65" fill="hold" nodeType="afterGroup">
                            <p:stCondLst>
                              <p:cond delay="7070"/>
                            </p:stCondLst>
                            <p:childTnLst>
                              <p:par>
                                <p:cTn id="66" presetID="22" presetClass="entr" presetSubtype="1" fill="hold" grpId="0" nodeType="afterEffect">
                                  <p:stCondLst>
                                    <p:cond delay="0"/>
                                  </p:stCondLst>
                                  <p:childTnLst>
                                    <p:set>
                                      <p:cBhvr>
                                        <p:cTn id="67" dur="1" fill="hold">
                                          <p:stCondLst>
                                            <p:cond delay="0"/>
                                          </p:stCondLst>
                                        </p:cTn>
                                        <p:tgtEl>
                                          <p:spTgt spid="23554"/>
                                        </p:tgtEl>
                                        <p:attrNameLst>
                                          <p:attrName>style.visibility</p:attrName>
                                        </p:attrNameLst>
                                      </p:cBhvr>
                                      <p:to>
                                        <p:strVal val="visible"/>
                                      </p:to>
                                    </p:set>
                                    <p:animEffect transition="in" filter="wipe(up)">
                                      <p:cBhvr>
                                        <p:cTn id="68"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55" grpId="0" animBg="1" autoUpdateAnimBg="0"/>
      <p:bldP spid="23556" grpId="0" animBg="1" autoUpdateAnimBg="0"/>
      <p:bldP spid="23557" grpId="0" animBg="1" autoUpdateAnimBg="0"/>
      <p:bldP spid="23558" grpId="0" animBg="1" autoUpdateAnimBg="0"/>
      <p:bldP spid="23559" grpId="0" animBg="1" autoUpdateAnimBg="0"/>
      <p:bldP spid="23560" grpId="0" animBg="1" autoUpdateAnimBg="0"/>
      <p:bldP spid="23561" grpId="0" animBg="1" autoUpdateAnimBg="0"/>
      <p:bldP spid="23565" grpId="0" animBg="1" autoUpdateAnimBg="0"/>
      <p:bldP spid="23566" grpId="0" animBg="1" autoUpdateAnimBg="0"/>
      <p:bldP spid="2356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flipH="1">
            <a:off x="7927975" y="731838"/>
            <a:ext cx="2736850" cy="5299075"/>
            <a:chOff x="0" y="0"/>
            <a:chExt cx="1718" cy="3327"/>
          </a:xfrm>
        </p:grpSpPr>
        <p:sp>
          <p:nvSpPr>
            <p:cNvPr id="24595" name="Freeform 29"/>
            <p:cNvSpPr>
              <a:spLocks/>
            </p:cNvSpPr>
            <p:nvPr/>
          </p:nvSpPr>
          <p:spPr bwMode="auto">
            <a:xfrm flipH="1">
              <a:off x="0" y="0"/>
              <a:ext cx="1718" cy="3327"/>
            </a:xfrm>
            <a:custGeom>
              <a:avLst/>
              <a:gdLst>
                <a:gd name="T0" fmla="*/ 958 w 859"/>
                <a:gd name="T1" fmla="*/ 464 h 1663"/>
                <a:gd name="T2" fmla="*/ 676 w 859"/>
                <a:gd name="T3" fmla="*/ 568 h 1663"/>
                <a:gd name="T4" fmla="*/ 656 w 859"/>
                <a:gd name="T5" fmla="*/ 684 h 1663"/>
                <a:gd name="T6" fmla="*/ 494 w 859"/>
                <a:gd name="T7" fmla="*/ 974 h 1663"/>
                <a:gd name="T8" fmla="*/ 302 w 859"/>
                <a:gd name="T9" fmla="*/ 1346 h 1663"/>
                <a:gd name="T10" fmla="*/ 108 w 859"/>
                <a:gd name="T11" fmla="*/ 1482 h 1663"/>
                <a:gd name="T12" fmla="*/ 0 w 859"/>
                <a:gd name="T13" fmla="*/ 1534 h 1663"/>
                <a:gd name="T14" fmla="*/ 342 w 859"/>
                <a:gd name="T15" fmla="*/ 1542 h 1663"/>
                <a:gd name="T16" fmla="*/ 714 w 859"/>
                <a:gd name="T17" fmla="*/ 1042 h 1663"/>
                <a:gd name="T18" fmla="*/ 696 w 859"/>
                <a:gd name="T19" fmla="*/ 1574 h 1663"/>
                <a:gd name="T20" fmla="*/ 704 w 859"/>
                <a:gd name="T21" fmla="*/ 1879 h 1663"/>
                <a:gd name="T22" fmla="*/ 938 w 859"/>
                <a:gd name="T23" fmla="*/ 1803 h 1663"/>
                <a:gd name="T24" fmla="*/ 1136 w 859"/>
                <a:gd name="T25" fmla="*/ 2353 h 1663"/>
                <a:gd name="T26" fmla="*/ 1262 w 859"/>
                <a:gd name="T27" fmla="*/ 2803 h 1663"/>
                <a:gd name="T28" fmla="*/ 1196 w 859"/>
                <a:gd name="T29" fmla="*/ 2933 h 1663"/>
                <a:gd name="T30" fmla="*/ 1242 w 859"/>
                <a:gd name="T31" fmla="*/ 3121 h 1663"/>
                <a:gd name="T32" fmla="*/ 1334 w 859"/>
                <a:gd name="T33" fmla="*/ 3281 h 1663"/>
                <a:gd name="T34" fmla="*/ 1388 w 859"/>
                <a:gd name="T35" fmla="*/ 3129 h 1663"/>
                <a:gd name="T36" fmla="*/ 1496 w 859"/>
                <a:gd name="T37" fmla="*/ 3221 h 1663"/>
                <a:gd name="T38" fmla="*/ 1662 w 859"/>
                <a:gd name="T39" fmla="*/ 3197 h 1663"/>
                <a:gd name="T40" fmla="*/ 1640 w 859"/>
                <a:gd name="T41" fmla="*/ 3057 h 1663"/>
                <a:gd name="T42" fmla="*/ 1528 w 859"/>
                <a:gd name="T43" fmla="*/ 2703 h 1663"/>
                <a:gd name="T44" fmla="*/ 1592 w 859"/>
                <a:gd name="T45" fmla="*/ 1993 h 1663"/>
                <a:gd name="T46" fmla="*/ 1690 w 859"/>
                <a:gd name="T47" fmla="*/ 1881 h 1663"/>
                <a:gd name="T48" fmla="*/ 1690 w 859"/>
                <a:gd name="T49" fmla="*/ 1739 h 1663"/>
                <a:gd name="T50" fmla="*/ 1584 w 859"/>
                <a:gd name="T51" fmla="*/ 628 h 1663"/>
                <a:gd name="T52" fmla="*/ 1270 w 859"/>
                <a:gd name="T53" fmla="*/ 494 h 1663"/>
                <a:gd name="T54" fmla="*/ 1232 w 859"/>
                <a:gd name="T55" fmla="*/ 398 h 1663"/>
                <a:gd name="T56" fmla="*/ 1272 w 859"/>
                <a:gd name="T57" fmla="*/ 280 h 1663"/>
                <a:gd name="T58" fmla="*/ 1070 w 859"/>
                <a:gd name="T59" fmla="*/ 46 h 1663"/>
                <a:gd name="T60" fmla="*/ 968 w 859"/>
                <a:gd name="T61" fmla="*/ 254 h 1663"/>
                <a:gd name="T62" fmla="*/ 980 w 859"/>
                <a:gd name="T63" fmla="*/ 364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lnTo>
                    <a:pt x="498" y="2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6" name="Freeform 30"/>
            <p:cNvSpPr>
              <a:spLocks/>
            </p:cNvSpPr>
            <p:nvPr/>
          </p:nvSpPr>
          <p:spPr bwMode="auto">
            <a:xfrm flipH="1">
              <a:off x="476" y="440"/>
              <a:ext cx="248" cy="932"/>
            </a:xfrm>
            <a:custGeom>
              <a:avLst/>
              <a:gdLst>
                <a:gd name="T0" fmla="*/ 4 w 124"/>
                <a:gd name="T1" fmla="*/ 2 h 466"/>
                <a:gd name="T2" fmla="*/ 92 w 124"/>
                <a:gd name="T3" fmla="*/ 110 h 466"/>
                <a:gd name="T4" fmla="*/ 122 w 124"/>
                <a:gd name="T5" fmla="*/ 112 h 466"/>
                <a:gd name="T6" fmla="*/ 156 w 124"/>
                <a:gd name="T7" fmla="*/ 102 h 466"/>
                <a:gd name="T8" fmla="*/ 238 w 124"/>
                <a:gd name="T9" fmla="*/ 8 h 466"/>
                <a:gd name="T10" fmla="*/ 240 w 124"/>
                <a:gd name="T11" fmla="*/ 0 h 466"/>
                <a:gd name="T12" fmla="*/ 248 w 124"/>
                <a:gd name="T13" fmla="*/ 14 h 466"/>
                <a:gd name="T14" fmla="*/ 214 w 124"/>
                <a:gd name="T15" fmla="*/ 654 h 466"/>
                <a:gd name="T16" fmla="*/ 234 w 124"/>
                <a:gd name="T17" fmla="*/ 860 h 466"/>
                <a:gd name="T18" fmla="*/ 40 w 124"/>
                <a:gd name="T19" fmla="*/ 912 h 466"/>
                <a:gd name="T20" fmla="*/ 0 w 124"/>
                <a:gd name="T21" fmla="*/ 10 h 466"/>
                <a:gd name="T22" fmla="*/ 4 w 124"/>
                <a:gd name="T23" fmla="*/ 2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7" name="Freeform 31"/>
            <p:cNvSpPr>
              <a:spLocks/>
            </p:cNvSpPr>
            <p:nvPr/>
          </p:nvSpPr>
          <p:spPr bwMode="auto">
            <a:xfrm flipH="1">
              <a:off x="524" y="550"/>
              <a:ext cx="126" cy="776"/>
            </a:xfrm>
            <a:custGeom>
              <a:avLst/>
              <a:gdLst>
                <a:gd name="T0" fmla="*/ 18 w 63"/>
                <a:gd name="T1" fmla="*/ 0 h 388"/>
                <a:gd name="T2" fmla="*/ 72 w 63"/>
                <a:gd name="T3" fmla="*/ 0 h 388"/>
                <a:gd name="T4" fmla="*/ 94 w 63"/>
                <a:gd name="T5" fmla="*/ 32 h 388"/>
                <a:gd name="T6" fmla="*/ 80 w 63"/>
                <a:gd name="T7" fmla="*/ 68 h 388"/>
                <a:gd name="T8" fmla="*/ 116 w 63"/>
                <a:gd name="T9" fmla="*/ 724 h 388"/>
                <a:gd name="T10" fmla="*/ 66 w 63"/>
                <a:gd name="T11" fmla="*/ 776 h 388"/>
                <a:gd name="T12" fmla="*/ 0 w 63"/>
                <a:gd name="T13" fmla="*/ 740 h 388"/>
                <a:gd name="T14" fmla="*/ 34 w 63"/>
                <a:gd name="T15" fmla="*/ 76 h 388"/>
                <a:gd name="T16" fmla="*/ 6 w 63"/>
                <a:gd name="T17" fmla="*/ 38 h 388"/>
                <a:gd name="T18" fmla="*/ 18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lnTo>
                    <a:pt x="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598" name="Line 32"/>
            <p:cNvSpPr>
              <a:spLocks noChangeShapeType="1"/>
            </p:cNvSpPr>
            <p:nvPr/>
          </p:nvSpPr>
          <p:spPr bwMode="auto">
            <a:xfrm flipH="1">
              <a:off x="1432" y="554"/>
              <a:ext cx="1"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99" name="Line 33"/>
            <p:cNvSpPr>
              <a:spLocks noChangeShapeType="1"/>
            </p:cNvSpPr>
            <p:nvPr/>
          </p:nvSpPr>
          <p:spPr bwMode="auto">
            <a:xfrm flipH="1">
              <a:off x="1432" y="554"/>
              <a:ext cx="1" cy="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8"/>
          <p:cNvGrpSpPr>
            <a:grpSpLocks/>
          </p:cNvGrpSpPr>
          <p:nvPr/>
        </p:nvGrpSpPr>
        <p:grpSpPr bwMode="auto">
          <a:xfrm>
            <a:off x="1600200" y="3176588"/>
            <a:ext cx="8110538" cy="2725737"/>
            <a:chOff x="0" y="0"/>
            <a:chExt cx="8111028" cy="2724686"/>
          </a:xfrm>
        </p:grpSpPr>
        <p:pic>
          <p:nvPicPr>
            <p:cNvPr id="5" name="Picture 74"/>
            <p:cNvPicPr>
              <a:picLocks noChangeAspect="1" noChangeArrowheads="1"/>
            </p:cNvPicPr>
            <p:nvPr/>
          </p:nvPicPr>
          <p:blipFill>
            <a:blip r:embed="rId2" cstate="print">
              <a:lum bright="24000"/>
              <a:extLst>
                <a:ext uri="{28A0092B-C50C-407E-A947-70E740481C1C}">
                  <a14:useLocalDpi xmlns:a14="http://schemas.microsoft.com/office/drawing/2010/main" val="0"/>
                </a:ext>
              </a:extLst>
            </a:blip>
            <a:srcRect/>
            <a:stretch>
              <a:fillRect/>
            </a:stretch>
          </p:blipFill>
          <p:spPr bwMode="auto">
            <a:xfrm>
              <a:off x="6930366" y="1152524"/>
              <a:ext cx="1180662" cy="15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35" descr="Bild20"/>
            <p:cNvSpPr>
              <a:spLocks noChangeArrowheads="1"/>
            </p:cNvSpPr>
            <p:nvPr/>
          </p:nvSpPr>
          <p:spPr bwMode="auto">
            <a:xfrm>
              <a:off x="0" y="0"/>
              <a:ext cx="6953719" cy="2724686"/>
            </a:xfrm>
            <a:prstGeom prst="roundRect">
              <a:avLst>
                <a:gd name="adj" fmla="val 5556"/>
              </a:avLst>
            </a:prstGeom>
            <a:solidFill>
              <a:srgbClr val="FFFFFF"/>
            </a:solidFill>
            <a:ln w="25400">
              <a:solidFill>
                <a:schemeClr val="accent1"/>
              </a:solidFill>
              <a:round/>
              <a:headEnd/>
              <a:tailEnd/>
            </a:ln>
          </p:spPr>
          <p:txBody>
            <a:bodyPr lIns="108000" tIns="108000" rIns="36000" bIns="36000"/>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00"/>
                </a:solidFill>
                <a:ea typeface="宋体" panose="02010600030101010101" pitchFamily="2" charset="-122"/>
              </a:endParaRPr>
            </a:p>
          </p:txBody>
        </p:sp>
      </p:grpSp>
      <p:sp>
        <p:nvSpPr>
          <p:cNvPr id="24587" name="Rectangle 18"/>
          <p:cNvSpPr>
            <a:spLocks noChangeArrowheads="1"/>
          </p:cNvSpPr>
          <p:nvPr/>
        </p:nvSpPr>
        <p:spPr bwMode="auto">
          <a:xfrm>
            <a:off x="1906588" y="3500438"/>
            <a:ext cx="587375" cy="6032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8F8F8"/>
                </a:solidFill>
                <a:ea typeface="宋体" panose="02010600030101010101" pitchFamily="2" charset="-122"/>
                <a:sym typeface="宋体" panose="02010600030101010101" pitchFamily="2" charset="-122"/>
              </a:rPr>
              <a:t>1</a:t>
            </a:r>
            <a:endParaRPr lang="zh-CN" altLang="en-US" sz="1800">
              <a:solidFill>
                <a:srgbClr val="F8F8F8"/>
              </a:solidFill>
              <a:ea typeface="宋体" panose="02010600030101010101" pitchFamily="2" charset="-122"/>
            </a:endParaRPr>
          </a:p>
        </p:txBody>
      </p:sp>
      <p:sp>
        <p:nvSpPr>
          <p:cNvPr id="24588" name="Rectangle 19"/>
          <p:cNvSpPr>
            <a:spLocks noChangeArrowheads="1"/>
          </p:cNvSpPr>
          <p:nvPr/>
        </p:nvSpPr>
        <p:spPr bwMode="auto">
          <a:xfrm>
            <a:off x="1906588" y="4237038"/>
            <a:ext cx="587375" cy="6032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8F8F8"/>
                </a:solidFill>
                <a:ea typeface="宋体" panose="02010600030101010101" pitchFamily="2" charset="-122"/>
                <a:sym typeface="宋体" panose="02010600030101010101" pitchFamily="2" charset="-122"/>
              </a:rPr>
              <a:t>2</a:t>
            </a:r>
            <a:endParaRPr lang="zh-CN" altLang="en-US" sz="1800">
              <a:solidFill>
                <a:srgbClr val="F8F8F8"/>
              </a:solidFill>
              <a:ea typeface="宋体" panose="02010600030101010101" pitchFamily="2" charset="-122"/>
            </a:endParaRPr>
          </a:p>
        </p:txBody>
      </p:sp>
      <p:sp>
        <p:nvSpPr>
          <p:cNvPr id="24589" name="Rectangle 20"/>
          <p:cNvSpPr>
            <a:spLocks noChangeArrowheads="1"/>
          </p:cNvSpPr>
          <p:nvPr/>
        </p:nvSpPr>
        <p:spPr bwMode="auto">
          <a:xfrm>
            <a:off x="1906588" y="4968875"/>
            <a:ext cx="587375" cy="6032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b="1">
                <a:solidFill>
                  <a:srgbClr val="F8F8F8"/>
                </a:solidFill>
                <a:ea typeface="宋体" panose="02010600030101010101" pitchFamily="2" charset="-122"/>
                <a:sym typeface="宋体" panose="02010600030101010101" pitchFamily="2" charset="-122"/>
              </a:rPr>
              <a:t>3</a:t>
            </a:r>
            <a:endParaRPr lang="zh-CN" altLang="en-US" sz="1800">
              <a:solidFill>
                <a:srgbClr val="F8F8F8"/>
              </a:solidFill>
              <a:ea typeface="宋体" panose="02010600030101010101" pitchFamily="2" charset="-122"/>
            </a:endParaRPr>
          </a:p>
        </p:txBody>
      </p:sp>
      <p:sp>
        <p:nvSpPr>
          <p:cNvPr id="24590" name="Rectangle 27"/>
          <p:cNvSpPr>
            <a:spLocks noChangeArrowheads="1"/>
          </p:cNvSpPr>
          <p:nvPr/>
        </p:nvSpPr>
        <p:spPr bwMode="auto">
          <a:xfrm>
            <a:off x="2554288" y="3500438"/>
            <a:ext cx="5632450" cy="6032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sp>
        <p:nvSpPr>
          <p:cNvPr id="24591" name="Rectangle 28"/>
          <p:cNvSpPr>
            <a:spLocks noChangeArrowheads="1"/>
          </p:cNvSpPr>
          <p:nvPr/>
        </p:nvSpPr>
        <p:spPr bwMode="auto">
          <a:xfrm>
            <a:off x="2554288" y="4237038"/>
            <a:ext cx="5632450" cy="6032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sp>
        <p:nvSpPr>
          <p:cNvPr id="24592" name="Rectangle 29"/>
          <p:cNvSpPr>
            <a:spLocks noChangeArrowheads="1"/>
          </p:cNvSpPr>
          <p:nvPr/>
        </p:nvSpPr>
        <p:spPr bwMode="auto">
          <a:xfrm>
            <a:off x="2554288" y="4968875"/>
            <a:ext cx="5632450" cy="60325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sp>
        <p:nvSpPr>
          <p:cNvPr id="24593" name="Rectangle 37"/>
          <p:cNvSpPr>
            <a:spLocks noChangeArrowheads="1"/>
          </p:cNvSpPr>
          <p:nvPr/>
        </p:nvSpPr>
        <p:spPr bwMode="auto">
          <a:xfrm>
            <a:off x="1600200" y="1709738"/>
            <a:ext cx="52625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800">
                <a:latin typeface="微软雅黑" panose="020B0503020204020204" pitchFamily="34" charset="-122"/>
              </a:rPr>
              <a:t>这里输入文字这里输入文字这里输入文字这里输入</a:t>
            </a:r>
            <a:endParaRPr lang="en-US" sz="1800">
              <a:latin typeface="微软雅黑" panose="020B0503020204020204" pitchFamily="34" charset="-122"/>
            </a:endParaRPr>
          </a:p>
          <a:p>
            <a:pPr eaLnBrk="1" hangingPunct="1">
              <a:lnSpc>
                <a:spcPct val="130000"/>
              </a:lnSpc>
              <a:spcBef>
                <a:spcPct val="0"/>
              </a:spcBef>
              <a:buFontTx/>
              <a:buNone/>
            </a:pPr>
            <a:r>
              <a:rPr lang="zh-CN" altLang="en-US" sz="1800">
                <a:latin typeface="微软雅黑" panose="020B0503020204020204" pitchFamily="34" charset="-122"/>
              </a:rPr>
              <a:t>这里输入文字这里输入文字这里输入文字这里输入</a:t>
            </a:r>
            <a:endParaRPr lang="en-US" sz="1800">
              <a:latin typeface="微软雅黑" panose="020B0503020204020204" pitchFamily="34" charset="-122"/>
            </a:endParaRPr>
          </a:p>
          <a:p>
            <a:pPr eaLnBrk="1" hangingPunct="1">
              <a:lnSpc>
                <a:spcPct val="130000"/>
              </a:lnSpc>
              <a:spcBef>
                <a:spcPct val="0"/>
              </a:spcBef>
              <a:buFontTx/>
              <a:buNone/>
            </a:pPr>
            <a:r>
              <a:rPr lang="zh-CN" altLang="en-US" sz="1800">
                <a:latin typeface="微软雅黑" panose="020B0503020204020204" pitchFamily="34" charset="-122"/>
              </a:rPr>
              <a:t>文字这里输入文字</a:t>
            </a:r>
          </a:p>
          <a:p>
            <a:pPr eaLnBrk="1" hangingPunct="1">
              <a:lnSpc>
                <a:spcPct val="130000"/>
              </a:lnSpc>
              <a:spcBef>
                <a:spcPct val="0"/>
              </a:spcBef>
              <a:buFontTx/>
              <a:buNone/>
            </a:pPr>
            <a:endParaRPr lang="zh-CN" altLang="en-US" sz="1800">
              <a:latin typeface="微软雅黑" panose="020B0503020204020204" pitchFamily="34" charset="-122"/>
            </a:endParaRPr>
          </a:p>
        </p:txBody>
      </p:sp>
      <p:sp>
        <p:nvSpPr>
          <p:cNvPr id="24594" name="TextBox 22"/>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2.1</a:t>
            </a:r>
            <a:r>
              <a:rPr lang="zh-CN" altLang="en-US" sz="2200">
                <a:latin typeface="微软雅黑" panose="020B0503020204020204" pitchFamily="34" charset="-122"/>
              </a:rPr>
              <a:t>请输入您的标题</a:t>
            </a:r>
          </a:p>
        </p:txBody>
      </p:sp>
      <p:grpSp>
        <p:nvGrpSpPr>
          <p:cNvPr id="4" name="Group 19"/>
          <p:cNvGrpSpPr>
            <a:grpSpLocks/>
          </p:cNvGrpSpPr>
          <p:nvPr/>
        </p:nvGrpSpPr>
        <p:grpSpPr bwMode="auto">
          <a:xfrm>
            <a:off x="300038" y="142875"/>
            <a:ext cx="11236325" cy="525463"/>
            <a:chOff x="0" y="0"/>
            <a:chExt cx="11236203" cy="525463"/>
          </a:xfrm>
        </p:grpSpPr>
        <p:grpSp>
          <p:nvGrpSpPr>
            <p:cNvPr id="7" name="Group 20"/>
            <p:cNvGrpSpPr>
              <a:grpSpLocks/>
            </p:cNvGrpSpPr>
            <p:nvPr/>
          </p:nvGrpSpPr>
          <p:grpSpPr bwMode="auto">
            <a:xfrm flipH="1" flipV="1">
              <a:off x="0" y="0"/>
              <a:ext cx="584200" cy="525463"/>
              <a:chOff x="0" y="0"/>
              <a:chExt cx="584200" cy="525463"/>
            </a:xfrm>
          </p:grpSpPr>
          <p:sp>
            <p:nvSpPr>
              <p:cNvPr id="8"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0" name="直接连接符 28"/>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852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4594"/>
                                        </p:tgtEl>
                                        <p:attrNameLst>
                                          <p:attrName>style.visibility</p:attrName>
                                        </p:attrNameLst>
                                      </p:cBhvr>
                                      <p:to>
                                        <p:strVal val="visible"/>
                                      </p:to>
                                    </p:set>
                                    <p:anim calcmode="lin" valueType="num">
                                      <p:cBhvr>
                                        <p:cTn id="11" dur="300" fill="hold"/>
                                        <p:tgtEl>
                                          <p:spTgt spid="24594"/>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4594"/>
                                        </p:tgtEl>
                                        <p:attrNameLst>
                                          <p:attrName>ppt_y</p:attrName>
                                        </p:attrNameLst>
                                      </p:cBhvr>
                                      <p:tavLst>
                                        <p:tav tm="0">
                                          <p:val>
                                            <p:strVal val="#ppt_y"/>
                                          </p:val>
                                        </p:tav>
                                        <p:tav tm="100000">
                                          <p:val>
                                            <p:strVal val="#ppt_y"/>
                                          </p:val>
                                        </p:tav>
                                      </p:tavLst>
                                    </p:anim>
                                    <p:anim calcmode="lin" valueType="num">
                                      <p:cBhvr>
                                        <p:cTn id="13" dur="300" fill="hold"/>
                                        <p:tgtEl>
                                          <p:spTgt spid="24594"/>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459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4594"/>
                                        </p:tgtEl>
                                      </p:cBhvr>
                                    </p:animEffect>
                                  </p:childTnLst>
                                </p:cTn>
                              </p:par>
                            </p:childTnLst>
                          </p:cTn>
                        </p:par>
                        <p:par>
                          <p:cTn id="16" fill="hold" nodeType="afterGroup">
                            <p:stCondLst>
                              <p:cond delay="1070"/>
                            </p:stCondLst>
                            <p:childTnLst>
                              <p:par>
                                <p:cTn id="17" presetID="2" presetClass="entr" presetSubtype="8" fill="hold" grpId="0" nodeType="afterEffect">
                                  <p:stCondLst>
                                    <p:cond delay="0"/>
                                  </p:stCondLst>
                                  <p:childTnLst>
                                    <p:set>
                                      <p:cBhvr>
                                        <p:cTn id="18" dur="1" fill="hold">
                                          <p:stCondLst>
                                            <p:cond delay="0"/>
                                          </p:stCondLst>
                                        </p:cTn>
                                        <p:tgtEl>
                                          <p:spTgt spid="24593"/>
                                        </p:tgtEl>
                                        <p:attrNameLst>
                                          <p:attrName>style.visibility</p:attrName>
                                        </p:attrNameLst>
                                      </p:cBhvr>
                                      <p:to>
                                        <p:strVal val="visible"/>
                                      </p:to>
                                    </p:set>
                                    <p:anim calcmode="lin" valueType="num">
                                      <p:cBhvr additive="base">
                                        <p:cTn id="19" dur="500" fill="hold"/>
                                        <p:tgtEl>
                                          <p:spTgt spid="24593"/>
                                        </p:tgtEl>
                                        <p:attrNameLst>
                                          <p:attrName>ppt_x</p:attrName>
                                        </p:attrNameLst>
                                      </p:cBhvr>
                                      <p:tavLst>
                                        <p:tav tm="0">
                                          <p:val>
                                            <p:strVal val="0-#ppt_w/2"/>
                                          </p:val>
                                        </p:tav>
                                        <p:tav tm="100000">
                                          <p:val>
                                            <p:strVal val="#ppt_x"/>
                                          </p:val>
                                        </p:tav>
                                      </p:tavLst>
                                    </p:anim>
                                    <p:anim calcmode="lin" valueType="num">
                                      <p:cBhvr additive="base">
                                        <p:cTn id="20" dur="500" fill="hold"/>
                                        <p:tgtEl>
                                          <p:spTgt spid="2459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7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nodeType="afterGroup">
                            <p:stCondLst>
                              <p:cond delay="207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nodeType="afterGroup">
                            <p:stCondLst>
                              <p:cond delay="2570"/>
                            </p:stCondLst>
                            <p:childTnLst>
                              <p:par>
                                <p:cTn id="32" presetID="10" presetClass="entr" presetSubtype="0" fill="hold" grpId="0" nodeType="afterEffect">
                                  <p:stCondLst>
                                    <p:cond delay="0"/>
                                  </p:stCondLst>
                                  <p:childTnLst>
                                    <p:set>
                                      <p:cBhvr>
                                        <p:cTn id="33" dur="1" fill="hold">
                                          <p:stCondLst>
                                            <p:cond delay="0"/>
                                          </p:stCondLst>
                                        </p:cTn>
                                        <p:tgtEl>
                                          <p:spTgt spid="24587"/>
                                        </p:tgtEl>
                                        <p:attrNameLst>
                                          <p:attrName>style.visibility</p:attrName>
                                        </p:attrNameLst>
                                      </p:cBhvr>
                                      <p:to>
                                        <p:strVal val="visible"/>
                                      </p:to>
                                    </p:set>
                                    <p:animEffect transition="in" filter="fade">
                                      <p:cBhvr>
                                        <p:cTn id="34" dur="500"/>
                                        <p:tgtEl>
                                          <p:spTgt spid="24587"/>
                                        </p:tgtEl>
                                      </p:cBhvr>
                                    </p:animEffect>
                                  </p:childTnLst>
                                </p:cTn>
                              </p:par>
                            </p:childTnLst>
                          </p:cTn>
                        </p:par>
                        <p:par>
                          <p:cTn id="35" fill="hold" nodeType="afterGroup">
                            <p:stCondLst>
                              <p:cond delay="3070"/>
                            </p:stCondLst>
                            <p:childTnLst>
                              <p:par>
                                <p:cTn id="36" presetID="22" presetClass="entr" presetSubtype="8" fill="hold" grpId="0" nodeType="afterEffect">
                                  <p:stCondLst>
                                    <p:cond delay="0"/>
                                  </p:stCondLst>
                                  <p:childTnLst>
                                    <p:set>
                                      <p:cBhvr>
                                        <p:cTn id="37" dur="1" fill="hold">
                                          <p:stCondLst>
                                            <p:cond delay="0"/>
                                          </p:stCondLst>
                                        </p:cTn>
                                        <p:tgtEl>
                                          <p:spTgt spid="24590"/>
                                        </p:tgtEl>
                                        <p:attrNameLst>
                                          <p:attrName>style.visibility</p:attrName>
                                        </p:attrNameLst>
                                      </p:cBhvr>
                                      <p:to>
                                        <p:strVal val="visible"/>
                                      </p:to>
                                    </p:set>
                                    <p:animEffect transition="in" filter="wipe(left)">
                                      <p:cBhvr>
                                        <p:cTn id="38" dur="500"/>
                                        <p:tgtEl>
                                          <p:spTgt spid="24590"/>
                                        </p:tgtEl>
                                      </p:cBhvr>
                                    </p:animEffect>
                                  </p:childTnLst>
                                </p:cTn>
                              </p:par>
                            </p:childTnLst>
                          </p:cTn>
                        </p:par>
                        <p:par>
                          <p:cTn id="39" fill="hold" nodeType="afterGroup">
                            <p:stCondLst>
                              <p:cond delay="3570"/>
                            </p:stCondLst>
                            <p:childTnLst>
                              <p:par>
                                <p:cTn id="40" presetID="41" presetClass="entr" presetSubtype="0" fill="hold" nodeType="afterEffect">
                                  <p:stCondLst>
                                    <p:cond delay="0"/>
                                  </p:stCondLst>
                                  <p:iterate type="lt">
                                    <p:tmPct val="10000"/>
                                  </p:iterate>
                                  <p:childTnLst>
                                    <p:set>
                                      <p:cBhvr>
                                        <p:cTn id="41" dur="1" fill="hold">
                                          <p:stCondLst>
                                            <p:cond delay="0"/>
                                          </p:stCondLst>
                                        </p:cTn>
                                        <p:tgtEl>
                                          <p:spTgt spid="24590">
                                            <p:txEl>
                                              <p:pRg st="0" end="0"/>
                                            </p:txEl>
                                          </p:spTgt>
                                        </p:tgtEl>
                                        <p:attrNameLst>
                                          <p:attrName>style.visibility</p:attrName>
                                        </p:attrNameLst>
                                      </p:cBhvr>
                                      <p:to>
                                        <p:strVal val="visible"/>
                                      </p:to>
                                    </p:set>
                                    <p:anim calcmode="lin" valueType="num">
                                      <p:cBhvr>
                                        <p:cTn id="42" dur="500" fill="hold"/>
                                        <p:tgtEl>
                                          <p:spTgt spid="245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4590">
                                            <p:txEl>
                                              <p:pRg st="0" end="0"/>
                                            </p:txEl>
                                          </p:spTgt>
                                        </p:tgtEl>
                                        <p:attrNameLst>
                                          <p:attrName>ppt_y</p:attrName>
                                        </p:attrNameLst>
                                      </p:cBhvr>
                                      <p:tavLst>
                                        <p:tav tm="0">
                                          <p:val>
                                            <p:strVal val="#ppt_y"/>
                                          </p:val>
                                        </p:tav>
                                        <p:tav tm="100000">
                                          <p:val>
                                            <p:strVal val="#ppt_y"/>
                                          </p:val>
                                        </p:tav>
                                      </p:tavLst>
                                    </p:anim>
                                    <p:anim calcmode="lin" valueType="num">
                                      <p:cBhvr>
                                        <p:cTn id="44" dur="500" fill="hold"/>
                                        <p:tgtEl>
                                          <p:spTgt spid="245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45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4590">
                                            <p:txEl>
                                              <p:pRg st="0" end="0"/>
                                            </p:txEl>
                                          </p:spTgt>
                                        </p:tgtEl>
                                      </p:cBhvr>
                                    </p:animEffect>
                                  </p:childTnLst>
                                </p:cTn>
                              </p:par>
                            </p:childTnLst>
                          </p:cTn>
                        </p:par>
                        <p:par>
                          <p:cTn id="47" fill="hold" nodeType="afterGroup">
                            <p:stCondLst>
                              <p:cond delay="4370"/>
                            </p:stCondLst>
                            <p:childTnLst>
                              <p:par>
                                <p:cTn id="48" presetID="10" presetClass="entr" presetSubtype="0" fill="hold" grpId="0" nodeType="afterEffect">
                                  <p:stCondLst>
                                    <p:cond delay="0"/>
                                  </p:stCondLst>
                                  <p:childTnLst>
                                    <p:set>
                                      <p:cBhvr>
                                        <p:cTn id="49" dur="1" fill="hold">
                                          <p:stCondLst>
                                            <p:cond delay="0"/>
                                          </p:stCondLst>
                                        </p:cTn>
                                        <p:tgtEl>
                                          <p:spTgt spid="24588"/>
                                        </p:tgtEl>
                                        <p:attrNameLst>
                                          <p:attrName>style.visibility</p:attrName>
                                        </p:attrNameLst>
                                      </p:cBhvr>
                                      <p:to>
                                        <p:strVal val="visible"/>
                                      </p:to>
                                    </p:set>
                                    <p:animEffect transition="in" filter="fade">
                                      <p:cBhvr>
                                        <p:cTn id="50" dur="500"/>
                                        <p:tgtEl>
                                          <p:spTgt spid="24588"/>
                                        </p:tgtEl>
                                      </p:cBhvr>
                                    </p:animEffect>
                                  </p:childTnLst>
                                </p:cTn>
                              </p:par>
                            </p:childTnLst>
                          </p:cTn>
                        </p:par>
                        <p:par>
                          <p:cTn id="51" fill="hold" nodeType="afterGroup">
                            <p:stCondLst>
                              <p:cond delay="4870"/>
                            </p:stCondLst>
                            <p:childTnLst>
                              <p:par>
                                <p:cTn id="52" presetID="22" presetClass="entr" presetSubtype="8" fill="hold" grpId="0" nodeType="afterEffect">
                                  <p:stCondLst>
                                    <p:cond delay="0"/>
                                  </p:stCondLst>
                                  <p:iterate type="lt">
                                    <p:tmAbs val="0"/>
                                  </p:iterate>
                                  <p:childTnLst>
                                    <p:set>
                                      <p:cBhvr>
                                        <p:cTn id="53" dur="1" fill="hold">
                                          <p:stCondLst>
                                            <p:cond delay="0"/>
                                          </p:stCondLst>
                                        </p:cTn>
                                        <p:tgtEl>
                                          <p:spTgt spid="24591"/>
                                        </p:tgtEl>
                                        <p:attrNameLst>
                                          <p:attrName>style.visibility</p:attrName>
                                        </p:attrNameLst>
                                      </p:cBhvr>
                                      <p:to>
                                        <p:strVal val="visible"/>
                                      </p:to>
                                    </p:set>
                                    <p:animEffect transition="in" filter="wipe(left)">
                                      <p:cBhvr>
                                        <p:cTn id="54" dur="500"/>
                                        <p:tgtEl>
                                          <p:spTgt spid="24591"/>
                                        </p:tgtEl>
                                      </p:cBhvr>
                                    </p:animEffect>
                                  </p:childTnLst>
                                </p:cTn>
                              </p:par>
                            </p:childTnLst>
                          </p:cTn>
                        </p:par>
                        <p:par>
                          <p:cTn id="55" fill="hold" nodeType="afterGroup">
                            <p:stCondLst>
                              <p:cond delay="5370"/>
                            </p:stCondLst>
                            <p:childTnLst>
                              <p:par>
                                <p:cTn id="56" presetID="41" presetClass="entr" presetSubtype="0" fill="hold" nodeType="afterEffect">
                                  <p:stCondLst>
                                    <p:cond delay="0"/>
                                  </p:stCondLst>
                                  <p:iterate type="lt">
                                    <p:tmPct val="10000"/>
                                  </p:iterate>
                                  <p:childTnLst>
                                    <p:set>
                                      <p:cBhvr>
                                        <p:cTn id="57" dur="1" fill="hold">
                                          <p:stCondLst>
                                            <p:cond delay="0"/>
                                          </p:stCondLst>
                                        </p:cTn>
                                        <p:tgtEl>
                                          <p:spTgt spid="24591">
                                            <p:txEl>
                                              <p:pRg st="0" end="0"/>
                                            </p:txEl>
                                          </p:spTgt>
                                        </p:tgtEl>
                                        <p:attrNameLst>
                                          <p:attrName>style.visibility</p:attrName>
                                        </p:attrNameLst>
                                      </p:cBhvr>
                                      <p:to>
                                        <p:strVal val="visible"/>
                                      </p:to>
                                    </p:set>
                                    <p:anim calcmode="lin" valueType="num">
                                      <p:cBhvr>
                                        <p:cTn id="58" dur="500" fill="hold"/>
                                        <p:tgtEl>
                                          <p:spTgt spid="245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4591">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45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45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4591">
                                            <p:txEl>
                                              <p:pRg st="0" end="0"/>
                                            </p:txEl>
                                          </p:spTgt>
                                        </p:tgtEl>
                                      </p:cBhvr>
                                    </p:animEffect>
                                  </p:childTnLst>
                                </p:cTn>
                              </p:par>
                            </p:childTnLst>
                          </p:cTn>
                        </p:par>
                        <p:par>
                          <p:cTn id="63" fill="hold" nodeType="afterGroup">
                            <p:stCondLst>
                              <p:cond delay="6170"/>
                            </p:stCondLst>
                            <p:childTnLst>
                              <p:par>
                                <p:cTn id="64" presetID="10" presetClass="entr" presetSubtype="0" fill="hold" grpId="0" nodeType="afterEffect">
                                  <p:stCondLst>
                                    <p:cond delay="0"/>
                                  </p:stCondLst>
                                  <p:childTnLst>
                                    <p:set>
                                      <p:cBhvr>
                                        <p:cTn id="65" dur="1" fill="hold">
                                          <p:stCondLst>
                                            <p:cond delay="0"/>
                                          </p:stCondLst>
                                        </p:cTn>
                                        <p:tgtEl>
                                          <p:spTgt spid="24589"/>
                                        </p:tgtEl>
                                        <p:attrNameLst>
                                          <p:attrName>style.visibility</p:attrName>
                                        </p:attrNameLst>
                                      </p:cBhvr>
                                      <p:to>
                                        <p:strVal val="visible"/>
                                      </p:to>
                                    </p:set>
                                    <p:animEffect transition="in" filter="fade">
                                      <p:cBhvr>
                                        <p:cTn id="66" dur="500"/>
                                        <p:tgtEl>
                                          <p:spTgt spid="24589"/>
                                        </p:tgtEl>
                                      </p:cBhvr>
                                    </p:animEffect>
                                  </p:childTnLst>
                                </p:cTn>
                              </p:par>
                            </p:childTnLst>
                          </p:cTn>
                        </p:par>
                        <p:par>
                          <p:cTn id="67" fill="hold" nodeType="afterGroup">
                            <p:stCondLst>
                              <p:cond delay="6670"/>
                            </p:stCondLst>
                            <p:childTnLst>
                              <p:par>
                                <p:cTn id="68" presetID="22" presetClass="entr" presetSubtype="8" fill="hold" grpId="0" nodeType="afterEffect">
                                  <p:stCondLst>
                                    <p:cond delay="0"/>
                                  </p:stCondLst>
                                  <p:iterate type="lt">
                                    <p:tmAbs val="0"/>
                                  </p:iterate>
                                  <p:childTnLst>
                                    <p:set>
                                      <p:cBhvr>
                                        <p:cTn id="69" dur="1" fill="hold">
                                          <p:stCondLst>
                                            <p:cond delay="0"/>
                                          </p:stCondLst>
                                        </p:cTn>
                                        <p:tgtEl>
                                          <p:spTgt spid="24592"/>
                                        </p:tgtEl>
                                        <p:attrNameLst>
                                          <p:attrName>style.visibility</p:attrName>
                                        </p:attrNameLst>
                                      </p:cBhvr>
                                      <p:to>
                                        <p:strVal val="visible"/>
                                      </p:to>
                                    </p:set>
                                    <p:animEffect transition="in" filter="wipe(left)">
                                      <p:cBhvr>
                                        <p:cTn id="70" dur="500"/>
                                        <p:tgtEl>
                                          <p:spTgt spid="24592"/>
                                        </p:tgtEl>
                                      </p:cBhvr>
                                    </p:animEffect>
                                  </p:childTnLst>
                                </p:cTn>
                              </p:par>
                            </p:childTnLst>
                          </p:cTn>
                        </p:par>
                        <p:par>
                          <p:cTn id="71" fill="hold" nodeType="afterGroup">
                            <p:stCondLst>
                              <p:cond delay="7170"/>
                            </p:stCondLst>
                            <p:childTnLst>
                              <p:par>
                                <p:cTn id="72" presetID="41" presetClass="entr" presetSubtype="0" fill="hold" nodeType="afterEffect">
                                  <p:stCondLst>
                                    <p:cond delay="0"/>
                                  </p:stCondLst>
                                  <p:iterate type="lt">
                                    <p:tmPct val="10000"/>
                                  </p:iterate>
                                  <p:childTnLst>
                                    <p:set>
                                      <p:cBhvr>
                                        <p:cTn id="73" dur="1" fill="hold">
                                          <p:stCondLst>
                                            <p:cond delay="0"/>
                                          </p:stCondLst>
                                        </p:cTn>
                                        <p:tgtEl>
                                          <p:spTgt spid="24592">
                                            <p:txEl>
                                              <p:pRg st="0" end="0"/>
                                            </p:txEl>
                                          </p:spTgt>
                                        </p:tgtEl>
                                        <p:attrNameLst>
                                          <p:attrName>style.visibility</p:attrName>
                                        </p:attrNameLst>
                                      </p:cBhvr>
                                      <p:to>
                                        <p:strVal val="visible"/>
                                      </p:to>
                                    </p:set>
                                    <p:anim calcmode="lin" valueType="num">
                                      <p:cBhvr>
                                        <p:cTn id="74" dur="500" fill="hold"/>
                                        <p:tgtEl>
                                          <p:spTgt spid="2459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24592">
                                            <p:txEl>
                                              <p:pRg st="0" end="0"/>
                                            </p:txEl>
                                          </p:spTgt>
                                        </p:tgtEl>
                                        <p:attrNameLst>
                                          <p:attrName>ppt_y</p:attrName>
                                        </p:attrNameLst>
                                      </p:cBhvr>
                                      <p:tavLst>
                                        <p:tav tm="0">
                                          <p:val>
                                            <p:strVal val="#ppt_y"/>
                                          </p:val>
                                        </p:tav>
                                        <p:tav tm="100000">
                                          <p:val>
                                            <p:strVal val="#ppt_y"/>
                                          </p:val>
                                        </p:tav>
                                      </p:tavLst>
                                    </p:anim>
                                    <p:anim calcmode="lin" valueType="num">
                                      <p:cBhvr>
                                        <p:cTn id="76" dur="500" fill="hold"/>
                                        <p:tgtEl>
                                          <p:spTgt spid="2459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2459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245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autoUpdateAnimBg="0"/>
      <p:bldP spid="24588" grpId="0" animBg="1" autoUpdateAnimBg="0"/>
      <p:bldP spid="24589" grpId="0" animBg="1" autoUpdateAnimBg="0"/>
      <p:bldP spid="24590" grpId="0" animBg="1" autoUpdateAnimBg="0"/>
      <p:bldP spid="24591" grpId="0" animBg="1" autoUpdateAnimBg="0"/>
      <p:bldP spid="24592" grpId="0" animBg="1" autoUpdateAnimBg="0"/>
      <p:bldP spid="24593" grpId="0" autoUpdateAnimBg="0"/>
      <p:bldP spid="2459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矩形 2"/>
          <p:cNvSpPr>
            <a:spLocks noChangeArrowheads="1"/>
          </p:cNvSpPr>
          <p:nvPr/>
        </p:nvSpPr>
        <p:spPr bwMode="auto">
          <a:xfrm>
            <a:off x="0" y="1841500"/>
            <a:ext cx="2698750" cy="2852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7171" name="图片 3"/>
          <p:cNvPicPr>
            <a:picLocks noChangeAspect="1" noChangeArrowheads="1"/>
          </p:cNvPicPr>
          <p:nvPr/>
        </p:nvPicPr>
        <p:blipFill>
          <a:blip r:embed="rId3">
            <a:extLst>
              <a:ext uri="{28A0092B-C50C-407E-A947-70E740481C1C}">
                <a14:useLocalDpi xmlns:a14="http://schemas.microsoft.com/office/drawing/2010/main" val="0"/>
              </a:ext>
            </a:extLst>
          </a:blip>
          <a:srcRect l="19118" t="14813" r="14310" b="18250"/>
          <a:stretch>
            <a:fillRect/>
          </a:stretch>
        </p:blipFill>
        <p:spPr bwMode="auto">
          <a:xfrm>
            <a:off x="1408113" y="1323975"/>
            <a:ext cx="372586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Freeform 8"/>
          <p:cNvSpPr>
            <a:spLocks/>
          </p:cNvSpPr>
          <p:nvPr/>
        </p:nvSpPr>
        <p:spPr bwMode="auto">
          <a:xfrm rot="346491">
            <a:off x="4876800" y="4156075"/>
            <a:ext cx="876300" cy="874713"/>
          </a:xfrm>
          <a:custGeom>
            <a:avLst/>
            <a:gdLst>
              <a:gd name="T0" fmla="*/ 248298 w 1147"/>
              <a:gd name="T1" fmla="*/ 106747 h 1139"/>
              <a:gd name="T2" fmla="*/ 771633 w 1147"/>
              <a:gd name="T3" fmla="*/ 243445 h 1139"/>
              <a:gd name="T4" fmla="*/ 628002 w 1147"/>
              <a:gd name="T5" fmla="*/ 767966 h 1139"/>
              <a:gd name="T6" fmla="*/ 104667 w 1147"/>
              <a:gd name="T7" fmla="*/ 630500 h 1139"/>
              <a:gd name="T8" fmla="*/ 248298 w 1147"/>
              <a:gd name="T9" fmla="*/ 106747 h 1139"/>
              <a:gd name="T10" fmla="*/ 0 60000 65536"/>
              <a:gd name="T11" fmla="*/ 0 60000 65536"/>
              <a:gd name="T12" fmla="*/ 0 60000 65536"/>
              <a:gd name="T13" fmla="*/ 0 60000 65536"/>
              <a:gd name="T14" fmla="*/ 0 60000 65536"/>
              <a:gd name="T15" fmla="*/ 0 w 1147"/>
              <a:gd name="T16" fmla="*/ 0 h 1139"/>
              <a:gd name="T17" fmla="*/ 1147 w 1147"/>
              <a:gd name="T18" fmla="*/ 1139 h 1139"/>
            </a:gdLst>
            <a:ahLst/>
            <a:cxnLst>
              <a:cxn ang="T10">
                <a:pos x="T0" y="T1"/>
              </a:cxn>
              <a:cxn ang="T11">
                <a:pos x="T2" y="T3"/>
              </a:cxn>
              <a:cxn ang="T12">
                <a:pos x="T4" y="T5"/>
              </a:cxn>
              <a:cxn ang="T13">
                <a:pos x="T6" y="T7"/>
              </a:cxn>
              <a:cxn ang="T14">
                <a:pos x="T8" y="T9"/>
              </a:cxn>
            </a:cxnLst>
            <a:rect l="T15" t="T16" r="T17" b="T18"/>
            <a:pathLst>
              <a:path w="1147" h="1139">
                <a:moveTo>
                  <a:pt x="325" y="139"/>
                </a:moveTo>
                <a:cubicBezTo>
                  <a:pt x="566" y="0"/>
                  <a:pt x="873" y="80"/>
                  <a:pt x="1010" y="317"/>
                </a:cubicBezTo>
                <a:cubicBezTo>
                  <a:pt x="1147" y="555"/>
                  <a:pt x="1063" y="860"/>
                  <a:pt x="822" y="1000"/>
                </a:cubicBezTo>
                <a:cubicBezTo>
                  <a:pt x="581" y="1139"/>
                  <a:pt x="274" y="1059"/>
                  <a:pt x="137" y="821"/>
                </a:cubicBezTo>
                <a:cubicBezTo>
                  <a:pt x="0" y="584"/>
                  <a:pt x="84" y="278"/>
                  <a:pt x="325" y="13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73" name="Freeform 10"/>
          <p:cNvSpPr>
            <a:spLocks/>
          </p:cNvSpPr>
          <p:nvPr/>
        </p:nvSpPr>
        <p:spPr bwMode="auto">
          <a:xfrm rot="346491">
            <a:off x="5332413" y="3290888"/>
            <a:ext cx="871537" cy="881062"/>
          </a:xfrm>
          <a:custGeom>
            <a:avLst/>
            <a:gdLst>
              <a:gd name="T0" fmla="*/ 106360 w 1139"/>
              <a:gd name="T1" fmla="*/ 249647 h 1147"/>
              <a:gd name="T2" fmla="*/ 628211 w 1139"/>
              <a:gd name="T3" fmla="*/ 105236 h 1147"/>
              <a:gd name="T4" fmla="*/ 765177 w 1139"/>
              <a:gd name="T5" fmla="*/ 631415 h 1147"/>
              <a:gd name="T6" fmla="*/ 242561 w 1139"/>
              <a:gd name="T7" fmla="*/ 775826 h 1147"/>
              <a:gd name="T8" fmla="*/ 106360 w 1139"/>
              <a:gd name="T9" fmla="*/ 249647 h 1147"/>
              <a:gd name="T10" fmla="*/ 0 60000 65536"/>
              <a:gd name="T11" fmla="*/ 0 60000 65536"/>
              <a:gd name="T12" fmla="*/ 0 60000 65536"/>
              <a:gd name="T13" fmla="*/ 0 60000 65536"/>
              <a:gd name="T14" fmla="*/ 0 60000 65536"/>
              <a:gd name="T15" fmla="*/ 0 w 1139"/>
              <a:gd name="T16" fmla="*/ 0 h 1147"/>
              <a:gd name="T17" fmla="*/ 1139 w 1139"/>
              <a:gd name="T18" fmla="*/ 1147 h 1147"/>
            </a:gdLst>
            <a:ahLst/>
            <a:cxnLst>
              <a:cxn ang="T10">
                <a:pos x="T0" y="T1"/>
              </a:cxn>
              <a:cxn ang="T11">
                <a:pos x="T2" y="T3"/>
              </a:cxn>
              <a:cxn ang="T12">
                <a:pos x="T4" y="T5"/>
              </a:cxn>
              <a:cxn ang="T13">
                <a:pos x="T6" y="T7"/>
              </a:cxn>
              <a:cxn ang="T14">
                <a:pos x="T8" y="T9"/>
              </a:cxn>
            </a:cxnLst>
            <a:rect l="T15" t="T16" r="T17" b="T18"/>
            <a:pathLst>
              <a:path w="1139" h="1147">
                <a:moveTo>
                  <a:pt x="139" y="325"/>
                </a:moveTo>
                <a:cubicBezTo>
                  <a:pt x="278" y="84"/>
                  <a:pt x="584" y="0"/>
                  <a:pt x="821" y="137"/>
                </a:cubicBezTo>
                <a:cubicBezTo>
                  <a:pt x="1059" y="274"/>
                  <a:pt x="1139" y="581"/>
                  <a:pt x="1000" y="822"/>
                </a:cubicBezTo>
                <a:cubicBezTo>
                  <a:pt x="860" y="1063"/>
                  <a:pt x="555" y="1147"/>
                  <a:pt x="317" y="1010"/>
                </a:cubicBezTo>
                <a:cubicBezTo>
                  <a:pt x="80" y="873"/>
                  <a:pt x="0" y="566"/>
                  <a:pt x="139" y="3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74" name="Freeform 12"/>
          <p:cNvSpPr>
            <a:spLocks/>
          </p:cNvSpPr>
          <p:nvPr/>
        </p:nvSpPr>
        <p:spPr bwMode="auto">
          <a:xfrm rot="346491">
            <a:off x="5353050" y="2370138"/>
            <a:ext cx="760413" cy="773112"/>
          </a:xfrm>
          <a:custGeom>
            <a:avLst/>
            <a:gdLst>
              <a:gd name="T0" fmla="*/ 0 w 994"/>
              <a:gd name="T1" fmla="*/ 386556 h 1008"/>
              <a:gd name="T2" fmla="*/ 380207 w 994"/>
              <a:gd name="T3" fmla="*/ 0 h 1008"/>
              <a:gd name="T4" fmla="*/ 760413 w 994"/>
              <a:gd name="T5" fmla="*/ 386556 h 1008"/>
              <a:gd name="T6" fmla="*/ 380207 w 994"/>
              <a:gd name="T7" fmla="*/ 773112 h 1008"/>
              <a:gd name="T8" fmla="*/ 0 w 994"/>
              <a:gd name="T9" fmla="*/ 386556 h 1008"/>
              <a:gd name="T10" fmla="*/ 0 60000 65536"/>
              <a:gd name="T11" fmla="*/ 0 60000 65536"/>
              <a:gd name="T12" fmla="*/ 0 60000 65536"/>
              <a:gd name="T13" fmla="*/ 0 60000 65536"/>
              <a:gd name="T14" fmla="*/ 0 60000 65536"/>
              <a:gd name="T15" fmla="*/ 0 w 994"/>
              <a:gd name="T16" fmla="*/ 0 h 1008"/>
              <a:gd name="T17" fmla="*/ 994 w 994"/>
              <a:gd name="T18" fmla="*/ 1008 h 1008"/>
            </a:gdLst>
            <a:ahLst/>
            <a:cxnLst>
              <a:cxn ang="T10">
                <a:pos x="T0" y="T1"/>
              </a:cxn>
              <a:cxn ang="T11">
                <a:pos x="T2" y="T3"/>
              </a:cxn>
              <a:cxn ang="T12">
                <a:pos x="T4" y="T5"/>
              </a:cxn>
              <a:cxn ang="T13">
                <a:pos x="T6" y="T7"/>
              </a:cxn>
              <a:cxn ang="T14">
                <a:pos x="T8" y="T9"/>
              </a:cxn>
            </a:cxnLst>
            <a:rect l="T15" t="T16" r="T17" b="T18"/>
            <a:pathLst>
              <a:path w="994" h="1008">
                <a:moveTo>
                  <a:pt x="0" y="504"/>
                </a:moveTo>
                <a:cubicBezTo>
                  <a:pt x="0" y="226"/>
                  <a:pt x="222" y="0"/>
                  <a:pt x="497" y="0"/>
                </a:cubicBezTo>
                <a:cubicBezTo>
                  <a:pt x="771" y="0"/>
                  <a:pt x="993" y="226"/>
                  <a:pt x="994" y="504"/>
                </a:cubicBezTo>
                <a:cubicBezTo>
                  <a:pt x="993" y="782"/>
                  <a:pt x="771" y="1008"/>
                  <a:pt x="497" y="1008"/>
                </a:cubicBezTo>
                <a:cubicBezTo>
                  <a:pt x="222" y="1008"/>
                  <a:pt x="0" y="782"/>
                  <a:pt x="0" y="50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75" name="Freeform 14"/>
          <p:cNvSpPr>
            <a:spLocks/>
          </p:cNvSpPr>
          <p:nvPr/>
        </p:nvSpPr>
        <p:spPr bwMode="auto">
          <a:xfrm rot="346491">
            <a:off x="4778375" y="1489075"/>
            <a:ext cx="871538" cy="879475"/>
          </a:xfrm>
          <a:custGeom>
            <a:avLst/>
            <a:gdLst>
              <a:gd name="T0" fmla="*/ 106360 w 1139"/>
              <a:gd name="T1" fmla="*/ 630278 h 1147"/>
              <a:gd name="T2" fmla="*/ 242561 w 1139"/>
              <a:gd name="T3" fmla="*/ 105813 h 1147"/>
              <a:gd name="T4" fmla="*/ 765178 w 1139"/>
              <a:gd name="T5" fmla="*/ 249964 h 1147"/>
              <a:gd name="T6" fmla="*/ 628211 w 1139"/>
              <a:gd name="T7" fmla="*/ 774429 h 1147"/>
              <a:gd name="T8" fmla="*/ 106360 w 1139"/>
              <a:gd name="T9" fmla="*/ 630278 h 1147"/>
              <a:gd name="T10" fmla="*/ 0 60000 65536"/>
              <a:gd name="T11" fmla="*/ 0 60000 65536"/>
              <a:gd name="T12" fmla="*/ 0 60000 65536"/>
              <a:gd name="T13" fmla="*/ 0 60000 65536"/>
              <a:gd name="T14" fmla="*/ 0 60000 65536"/>
              <a:gd name="T15" fmla="*/ 0 w 1139"/>
              <a:gd name="T16" fmla="*/ 0 h 1147"/>
              <a:gd name="T17" fmla="*/ 1139 w 1139"/>
              <a:gd name="T18" fmla="*/ 1147 h 1147"/>
            </a:gdLst>
            <a:ahLst/>
            <a:cxnLst>
              <a:cxn ang="T10">
                <a:pos x="T0" y="T1"/>
              </a:cxn>
              <a:cxn ang="T11">
                <a:pos x="T2" y="T3"/>
              </a:cxn>
              <a:cxn ang="T12">
                <a:pos x="T4" y="T5"/>
              </a:cxn>
              <a:cxn ang="T13">
                <a:pos x="T6" y="T7"/>
              </a:cxn>
              <a:cxn ang="T14">
                <a:pos x="T8" y="T9"/>
              </a:cxn>
            </a:cxnLst>
            <a:rect l="T15" t="T16" r="T17" b="T18"/>
            <a:pathLst>
              <a:path w="1139" h="1147">
                <a:moveTo>
                  <a:pt x="139" y="822"/>
                </a:moveTo>
                <a:cubicBezTo>
                  <a:pt x="0" y="581"/>
                  <a:pt x="80" y="275"/>
                  <a:pt x="317" y="138"/>
                </a:cubicBezTo>
                <a:cubicBezTo>
                  <a:pt x="555" y="0"/>
                  <a:pt x="860" y="85"/>
                  <a:pt x="1000" y="326"/>
                </a:cubicBezTo>
                <a:cubicBezTo>
                  <a:pt x="1139" y="566"/>
                  <a:pt x="1059" y="873"/>
                  <a:pt x="821" y="1010"/>
                </a:cubicBezTo>
                <a:cubicBezTo>
                  <a:pt x="584" y="1147"/>
                  <a:pt x="278" y="1063"/>
                  <a:pt x="139" y="82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76" name="TextBox 74"/>
          <p:cNvSpPr txBox="1">
            <a:spLocks noChangeArrowheads="1"/>
          </p:cNvSpPr>
          <p:nvPr/>
        </p:nvSpPr>
        <p:spPr bwMode="auto">
          <a:xfrm>
            <a:off x="4968875" y="1685925"/>
            <a:ext cx="42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solidFill>
                  <a:srgbClr val="F8F8F8"/>
                </a:solidFill>
                <a:latin typeface="微软雅黑" panose="020B0503020204020204" pitchFamily="34" charset="-122"/>
              </a:rPr>
              <a:t>1</a:t>
            </a:r>
            <a:endParaRPr lang="zh-CN" altLang="en-US" sz="3000" b="1">
              <a:solidFill>
                <a:srgbClr val="F8F8F8"/>
              </a:solidFill>
              <a:latin typeface="微软雅黑" panose="020B0503020204020204" pitchFamily="34" charset="-122"/>
            </a:endParaRPr>
          </a:p>
        </p:txBody>
      </p:sp>
      <p:sp>
        <p:nvSpPr>
          <p:cNvPr id="7177" name="TextBox 75"/>
          <p:cNvSpPr txBox="1">
            <a:spLocks noChangeArrowheads="1"/>
          </p:cNvSpPr>
          <p:nvPr/>
        </p:nvSpPr>
        <p:spPr bwMode="auto">
          <a:xfrm>
            <a:off x="5556250" y="2478088"/>
            <a:ext cx="420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solidFill>
                  <a:srgbClr val="F8F8F8"/>
                </a:solidFill>
                <a:latin typeface="微软雅黑" panose="020B0503020204020204" pitchFamily="34" charset="-122"/>
              </a:rPr>
              <a:t>2</a:t>
            </a:r>
            <a:endParaRPr lang="zh-CN" altLang="en-US" sz="3000" b="1">
              <a:solidFill>
                <a:srgbClr val="F8F8F8"/>
              </a:solidFill>
              <a:latin typeface="微软雅黑" panose="020B0503020204020204" pitchFamily="34" charset="-122"/>
            </a:endParaRPr>
          </a:p>
        </p:txBody>
      </p:sp>
      <p:sp>
        <p:nvSpPr>
          <p:cNvPr id="7178" name="TextBox 76"/>
          <p:cNvSpPr txBox="1">
            <a:spLocks noChangeArrowheads="1"/>
          </p:cNvSpPr>
          <p:nvPr/>
        </p:nvSpPr>
        <p:spPr bwMode="auto">
          <a:xfrm>
            <a:off x="5545138" y="3486150"/>
            <a:ext cx="42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solidFill>
                  <a:srgbClr val="F8F8F8"/>
                </a:solidFill>
                <a:latin typeface="微软雅黑" panose="020B0503020204020204" pitchFamily="34" charset="-122"/>
              </a:rPr>
              <a:t>3</a:t>
            </a:r>
            <a:endParaRPr lang="zh-CN" altLang="en-US" sz="3000" b="1">
              <a:solidFill>
                <a:srgbClr val="F8F8F8"/>
              </a:solidFill>
              <a:latin typeface="微软雅黑" panose="020B0503020204020204" pitchFamily="34" charset="-122"/>
            </a:endParaRPr>
          </a:p>
        </p:txBody>
      </p:sp>
      <p:sp>
        <p:nvSpPr>
          <p:cNvPr id="7179" name="TextBox 77"/>
          <p:cNvSpPr txBox="1">
            <a:spLocks noChangeArrowheads="1"/>
          </p:cNvSpPr>
          <p:nvPr/>
        </p:nvSpPr>
        <p:spPr bwMode="auto">
          <a:xfrm>
            <a:off x="5113338" y="4335463"/>
            <a:ext cx="422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3000" b="1">
                <a:solidFill>
                  <a:srgbClr val="F8F8F8"/>
                </a:solidFill>
                <a:latin typeface="微软雅黑" panose="020B0503020204020204" pitchFamily="34" charset="-122"/>
              </a:rPr>
              <a:t>4</a:t>
            </a:r>
            <a:endParaRPr lang="zh-CN" altLang="en-US" sz="3000" b="1">
              <a:solidFill>
                <a:srgbClr val="F8F8F8"/>
              </a:solidFill>
              <a:latin typeface="微软雅黑" panose="020B0503020204020204" pitchFamily="34" charset="-122"/>
            </a:endParaRPr>
          </a:p>
        </p:txBody>
      </p:sp>
      <p:grpSp>
        <p:nvGrpSpPr>
          <p:cNvPr id="2" name="Group 12"/>
          <p:cNvGrpSpPr>
            <a:grpSpLocks/>
          </p:cNvGrpSpPr>
          <p:nvPr/>
        </p:nvGrpSpPr>
        <p:grpSpPr bwMode="auto">
          <a:xfrm>
            <a:off x="6016625" y="1519238"/>
            <a:ext cx="4429125" cy="642937"/>
            <a:chOff x="0" y="0"/>
            <a:chExt cx="4428773" cy="643979"/>
          </a:xfrm>
        </p:grpSpPr>
        <p:sp>
          <p:nvSpPr>
            <p:cNvPr id="6" name="圆角矩形 80"/>
            <p:cNvSpPr>
              <a:spLocks noChangeArrowheads="1"/>
            </p:cNvSpPr>
            <p:nvPr/>
          </p:nvSpPr>
          <p:spPr bwMode="auto">
            <a:xfrm>
              <a:off x="0" y="0"/>
              <a:ext cx="4428773" cy="643979"/>
            </a:xfrm>
            <a:prstGeom prst="roundRect">
              <a:avLst>
                <a:gd name="adj" fmla="val 50000"/>
              </a:avLst>
            </a:prstGeom>
            <a:solidFill>
              <a:srgbClr val="F8F8F8"/>
            </a:solidFill>
            <a:ln w="9525">
              <a:solidFill>
                <a:srgbClr val="000000"/>
              </a:solidFill>
              <a:prstDash val="dash"/>
              <a:round/>
              <a:headEnd/>
              <a:tailEnd/>
            </a:ln>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TextBox 79"/>
            <p:cNvSpPr txBox="1">
              <a:spLocks noChangeArrowheads="1"/>
            </p:cNvSpPr>
            <p:nvPr/>
          </p:nvSpPr>
          <p:spPr bwMode="auto">
            <a:xfrm>
              <a:off x="180708" y="71341"/>
              <a:ext cx="3948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rgbClr val="2B2E30"/>
                  </a:solidFill>
                  <a:latin typeface="微软雅黑" panose="020B0503020204020204" pitchFamily="34" charset="-122"/>
                </a:rPr>
                <a:t>这里输入第一部分标题</a:t>
              </a:r>
            </a:p>
          </p:txBody>
        </p:sp>
      </p:grpSp>
      <p:grpSp>
        <p:nvGrpSpPr>
          <p:cNvPr id="3" name="Group 15"/>
          <p:cNvGrpSpPr>
            <a:grpSpLocks/>
          </p:cNvGrpSpPr>
          <p:nvPr/>
        </p:nvGrpSpPr>
        <p:grpSpPr bwMode="auto">
          <a:xfrm>
            <a:off x="6372225" y="2417763"/>
            <a:ext cx="4427538" cy="642937"/>
            <a:chOff x="0" y="0"/>
            <a:chExt cx="4428773" cy="643979"/>
          </a:xfrm>
        </p:grpSpPr>
        <p:sp>
          <p:nvSpPr>
            <p:cNvPr id="7191" name="圆角矩形 83"/>
            <p:cNvSpPr>
              <a:spLocks noChangeArrowheads="1"/>
            </p:cNvSpPr>
            <p:nvPr/>
          </p:nvSpPr>
          <p:spPr bwMode="auto">
            <a:xfrm>
              <a:off x="0" y="0"/>
              <a:ext cx="4428773" cy="643979"/>
            </a:xfrm>
            <a:prstGeom prst="roundRect">
              <a:avLst>
                <a:gd name="adj" fmla="val 50000"/>
              </a:avLst>
            </a:prstGeom>
            <a:solidFill>
              <a:srgbClr val="F8F8F8"/>
            </a:solidFill>
            <a:ln w="9525">
              <a:solidFill>
                <a:srgbClr val="000000"/>
              </a:solidFill>
              <a:prstDash val="dash"/>
              <a:round/>
              <a:headEnd/>
              <a:tailEnd/>
            </a:ln>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2" name="TextBox 82"/>
            <p:cNvSpPr txBox="1">
              <a:spLocks noChangeArrowheads="1"/>
            </p:cNvSpPr>
            <p:nvPr/>
          </p:nvSpPr>
          <p:spPr bwMode="auto">
            <a:xfrm>
              <a:off x="306477" y="69066"/>
              <a:ext cx="3948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rgbClr val="2B2E30"/>
                  </a:solidFill>
                  <a:latin typeface="微软雅黑" panose="020B0503020204020204" pitchFamily="34" charset="-122"/>
                </a:rPr>
                <a:t>这里输入第二部分标题</a:t>
              </a:r>
            </a:p>
          </p:txBody>
        </p:sp>
      </p:grpSp>
      <p:grpSp>
        <p:nvGrpSpPr>
          <p:cNvPr id="4" name="Group 18"/>
          <p:cNvGrpSpPr>
            <a:grpSpLocks/>
          </p:cNvGrpSpPr>
          <p:nvPr/>
        </p:nvGrpSpPr>
        <p:grpSpPr bwMode="auto">
          <a:xfrm>
            <a:off x="6372225" y="3362325"/>
            <a:ext cx="4427538" cy="644525"/>
            <a:chOff x="0" y="0"/>
            <a:chExt cx="4428773" cy="643979"/>
          </a:xfrm>
        </p:grpSpPr>
        <p:sp>
          <p:nvSpPr>
            <p:cNvPr id="7189" name="圆角矩形 86"/>
            <p:cNvSpPr>
              <a:spLocks noChangeArrowheads="1"/>
            </p:cNvSpPr>
            <p:nvPr/>
          </p:nvSpPr>
          <p:spPr bwMode="auto">
            <a:xfrm>
              <a:off x="0" y="0"/>
              <a:ext cx="4428773" cy="643979"/>
            </a:xfrm>
            <a:prstGeom prst="roundRect">
              <a:avLst>
                <a:gd name="adj" fmla="val 50000"/>
              </a:avLst>
            </a:prstGeom>
            <a:solidFill>
              <a:srgbClr val="F8F8F8"/>
            </a:solidFill>
            <a:ln w="9525">
              <a:solidFill>
                <a:srgbClr val="000000"/>
              </a:solidFill>
              <a:prstDash val="dash"/>
              <a:round/>
              <a:headEnd/>
              <a:tailEnd/>
            </a:ln>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0" name="TextBox 85"/>
            <p:cNvSpPr txBox="1">
              <a:spLocks noChangeArrowheads="1"/>
            </p:cNvSpPr>
            <p:nvPr/>
          </p:nvSpPr>
          <p:spPr bwMode="auto">
            <a:xfrm>
              <a:off x="339752" y="84777"/>
              <a:ext cx="3948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rgbClr val="2B2E30"/>
                  </a:solidFill>
                  <a:latin typeface="微软雅黑" panose="020B0503020204020204" pitchFamily="34" charset="-122"/>
                </a:rPr>
                <a:t>这里输入第三部分标题</a:t>
              </a:r>
            </a:p>
          </p:txBody>
        </p:sp>
      </p:grpSp>
      <p:grpSp>
        <p:nvGrpSpPr>
          <p:cNvPr id="5" name="Group 21"/>
          <p:cNvGrpSpPr>
            <a:grpSpLocks/>
          </p:cNvGrpSpPr>
          <p:nvPr/>
        </p:nvGrpSpPr>
        <p:grpSpPr bwMode="auto">
          <a:xfrm>
            <a:off x="6016625" y="4371975"/>
            <a:ext cx="4429125" cy="642938"/>
            <a:chOff x="0" y="0"/>
            <a:chExt cx="4428773" cy="643979"/>
          </a:xfrm>
        </p:grpSpPr>
        <p:sp>
          <p:nvSpPr>
            <p:cNvPr id="7187" name="圆角矩形 89"/>
            <p:cNvSpPr>
              <a:spLocks noChangeArrowheads="1"/>
            </p:cNvSpPr>
            <p:nvPr/>
          </p:nvSpPr>
          <p:spPr bwMode="auto">
            <a:xfrm>
              <a:off x="0" y="0"/>
              <a:ext cx="4428773" cy="643979"/>
            </a:xfrm>
            <a:prstGeom prst="roundRect">
              <a:avLst>
                <a:gd name="adj" fmla="val 50000"/>
              </a:avLst>
            </a:prstGeom>
            <a:solidFill>
              <a:srgbClr val="F8F8F8"/>
            </a:solidFill>
            <a:ln w="9525">
              <a:solidFill>
                <a:srgbClr val="000000"/>
              </a:solidFill>
              <a:prstDash val="dash"/>
              <a:round/>
              <a:headEnd/>
              <a:tailEnd/>
            </a:ln>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8" name="TextBox 88"/>
            <p:cNvSpPr txBox="1">
              <a:spLocks noChangeArrowheads="1"/>
            </p:cNvSpPr>
            <p:nvPr/>
          </p:nvSpPr>
          <p:spPr bwMode="auto">
            <a:xfrm>
              <a:off x="354981" y="61428"/>
              <a:ext cx="3948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a:solidFill>
                    <a:srgbClr val="2B2E30"/>
                  </a:solidFill>
                  <a:latin typeface="微软雅黑" panose="020B0503020204020204" pitchFamily="34" charset="-122"/>
                </a:rPr>
                <a:t>这里输入第四部分标题</a:t>
              </a:r>
            </a:p>
          </p:txBody>
        </p:sp>
      </p:grpSp>
      <p:sp>
        <p:nvSpPr>
          <p:cNvPr id="7184" name="矩形 90"/>
          <p:cNvSpPr>
            <a:spLocks noChangeArrowheads="1"/>
          </p:cNvSpPr>
          <p:nvPr/>
        </p:nvSpPr>
        <p:spPr bwMode="auto">
          <a:xfrm>
            <a:off x="11282363" y="1841500"/>
            <a:ext cx="915987" cy="2852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3" name="Rectangle 3"/>
          <p:cNvSpPr txBox="1">
            <a:spLocks noChangeArrowheads="1"/>
          </p:cNvSpPr>
          <p:nvPr/>
        </p:nvSpPr>
        <p:spPr bwMode="auto">
          <a:xfrm>
            <a:off x="249238" y="2884488"/>
            <a:ext cx="950912"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800" b="1">
                <a:solidFill>
                  <a:srgbClr val="F8F8F8"/>
                </a:solidFill>
              </a:rPr>
              <a:t>目录</a:t>
            </a:r>
          </a:p>
        </p:txBody>
      </p:sp>
      <p:sp>
        <p:nvSpPr>
          <p:cNvPr id="7194" name="Text Box 5"/>
          <p:cNvSpPr txBox="1">
            <a:spLocks noChangeArrowheads="1"/>
          </p:cNvSpPr>
          <p:nvPr/>
        </p:nvSpPr>
        <p:spPr bwMode="auto">
          <a:xfrm>
            <a:off x="193675" y="3351213"/>
            <a:ext cx="122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a:solidFill>
                  <a:srgbClr val="F8F8F8"/>
                </a:solidFill>
              </a:rPr>
              <a:t>C</a:t>
            </a:r>
            <a:r>
              <a:rPr lang="zh-CN" altLang="en-US" sz="1800">
                <a:solidFill>
                  <a:srgbClr val="F8F8F8"/>
                </a:solidFill>
              </a:rPr>
              <a:t>ontents</a:t>
            </a:r>
          </a:p>
        </p:txBody>
      </p:sp>
    </p:spTree>
  </p:cSld>
  <p:clrMapOvr>
    <a:masterClrMapping/>
  </p:clrMapOvr>
  <p:transition spd="slow" advTm="673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22883 0.09514 L 3.1911E-6 -4.07407E-6 " pathEditMode="relative" rAng="0" ptsTypes="AA">
                                      <p:cBhvr>
                                        <p:cTn id="8" dur="500" fill="hold"/>
                                        <p:tgtEl>
                                          <p:spTgt spid="7175"/>
                                        </p:tgtEl>
                                        <p:attrNameLst>
                                          <p:attrName>ppt_x,ppt_y</p:attrName>
                                        </p:attrNameLst>
                                      </p:cBhvr>
                                      <p:rCtr x="11400" y="-4600"/>
                                    </p:animMotion>
                                  </p:childTnLst>
                                </p:cTn>
                              </p:par>
                              <p:par>
                                <p:cTn id="9" presetID="1" presetClass="entr" presetSubtype="0" fill="hold" grpId="0" nodeType="withEffect">
                                  <p:stCondLst>
                                    <p:cond delay="200"/>
                                  </p:stCondLst>
                                  <p:childTnLst>
                                    <p:set>
                                      <p:cBhvr>
                                        <p:cTn id="10" dur="1" fill="hold">
                                          <p:stCondLst>
                                            <p:cond delay="0"/>
                                          </p:stCondLst>
                                        </p:cTn>
                                        <p:tgtEl>
                                          <p:spTgt spid="7174"/>
                                        </p:tgtEl>
                                        <p:attrNameLst>
                                          <p:attrName>style.visibility</p:attrName>
                                        </p:attrNameLst>
                                      </p:cBhvr>
                                      <p:to>
                                        <p:strVal val="visible"/>
                                      </p:to>
                                    </p:set>
                                  </p:childTnLst>
                                </p:cTn>
                              </p:par>
                              <p:par>
                                <p:cTn id="11" presetID="63" presetClass="path" presetSubtype="0" accel="50000" decel="50000" fill="hold" grpId="1" nodeType="withEffect">
                                  <p:stCondLst>
                                    <p:cond delay="200"/>
                                  </p:stCondLst>
                                  <p:childTnLst>
                                    <p:animMotion origin="layout" path="M -0.27137 -0.02547 L 3.83895E-6 4.07407E-6 " pathEditMode="relative" rAng="0" ptsTypes="AA">
                                      <p:cBhvr>
                                        <p:cTn id="12" dur="500" fill="hold"/>
                                        <p:tgtEl>
                                          <p:spTgt spid="7174"/>
                                        </p:tgtEl>
                                        <p:attrNameLst>
                                          <p:attrName>ppt_x,ppt_y</p:attrName>
                                        </p:attrNameLst>
                                      </p:cBhvr>
                                      <p:rCtr x="13600" y="1300"/>
                                    </p:animMotion>
                                  </p:childTnLst>
                                </p:cTn>
                              </p:par>
                              <p:par>
                                <p:cTn id="13" presetID="1" presetClass="entr" presetSubtype="0" fill="hold" grpId="0" nodeType="withEffect">
                                  <p:stCondLst>
                                    <p:cond delay="400"/>
                                  </p:stCondLst>
                                  <p:childTnLst>
                                    <p:set>
                                      <p:cBhvr>
                                        <p:cTn id="14" dur="1" fill="hold">
                                          <p:stCondLst>
                                            <p:cond delay="0"/>
                                          </p:stCondLst>
                                        </p:cTn>
                                        <p:tgtEl>
                                          <p:spTgt spid="7173"/>
                                        </p:tgtEl>
                                        <p:attrNameLst>
                                          <p:attrName>style.visibility</p:attrName>
                                        </p:attrNameLst>
                                      </p:cBhvr>
                                      <p:to>
                                        <p:strVal val="visible"/>
                                      </p:to>
                                    </p:set>
                                  </p:childTnLst>
                                </p:cTn>
                              </p:par>
                              <p:par>
                                <p:cTn id="15" presetID="63" presetClass="path" presetSubtype="0" accel="50000" decel="50000" fill="hold" grpId="1" nodeType="withEffect">
                                  <p:stCondLst>
                                    <p:cond delay="400"/>
                                  </p:stCondLst>
                                  <p:childTnLst>
                                    <p:animMotion origin="layout" path="M -0.27436 -0.1676 L 1.77442E-6 4.44444E-6 " pathEditMode="relative" rAng="0" ptsTypes="AA">
                                      <p:cBhvr>
                                        <p:cTn id="16" dur="500" fill="hold"/>
                                        <p:tgtEl>
                                          <p:spTgt spid="7173"/>
                                        </p:tgtEl>
                                        <p:attrNameLst>
                                          <p:attrName>ppt_x,ppt_y</p:attrName>
                                        </p:attrNameLst>
                                      </p:cBhvr>
                                      <p:rCtr x="13700" y="8400"/>
                                    </p:animMotion>
                                  </p:childTnLst>
                                </p:cTn>
                              </p:par>
                              <p:par>
                                <p:cTn id="17" presetID="1" presetClass="entr" presetSubtype="0" fill="hold" grpId="0" nodeType="withEffect">
                                  <p:stCondLst>
                                    <p:cond delay="600"/>
                                  </p:stCondLst>
                                  <p:childTnLst>
                                    <p:set>
                                      <p:cBhvr>
                                        <p:cTn id="18" dur="1" fill="hold">
                                          <p:stCondLst>
                                            <p:cond delay="0"/>
                                          </p:stCondLst>
                                        </p:cTn>
                                        <p:tgtEl>
                                          <p:spTgt spid="7172"/>
                                        </p:tgtEl>
                                        <p:attrNameLst>
                                          <p:attrName>style.visibility</p:attrName>
                                        </p:attrNameLst>
                                      </p:cBhvr>
                                      <p:to>
                                        <p:strVal val="visible"/>
                                      </p:to>
                                    </p:set>
                                  </p:childTnLst>
                                </p:cTn>
                              </p:par>
                              <p:par>
                                <p:cTn id="19" presetID="63" presetClass="path" presetSubtype="0" accel="50000" decel="50000" fill="hold" grpId="1" nodeType="withEffect">
                                  <p:stCondLst>
                                    <p:cond delay="600"/>
                                  </p:stCondLst>
                                  <p:childTnLst>
                                    <p:animMotion origin="layout" path="M -0.23715 -0.31157 L -2.55366E-6 1.11022E-16 " pathEditMode="relative" rAng="0" ptsTypes="AA">
                                      <p:cBhvr>
                                        <p:cTn id="20" dur="500" fill="hold"/>
                                        <p:tgtEl>
                                          <p:spTgt spid="7172"/>
                                        </p:tgtEl>
                                        <p:attrNameLst>
                                          <p:attrName>ppt_x,ppt_y</p:attrName>
                                        </p:attrNameLst>
                                      </p:cBhvr>
                                      <p:rCtr x="11900" y="15600"/>
                                    </p:animMotion>
                                  </p:childTnLst>
                                </p:cTn>
                              </p:par>
                            </p:childTnLst>
                          </p:cTn>
                        </p:par>
                        <p:par>
                          <p:cTn id="21" fill="hold" nodeType="afterGroup">
                            <p:stCondLst>
                              <p:cond delay="1100"/>
                            </p:stCondLst>
                            <p:childTnLst>
                              <p:par>
                                <p:cTn id="22" presetID="31" presetClass="entr" presetSubtype="0" fill="hold" grpId="0" nodeType="afterEffect">
                                  <p:stCondLst>
                                    <p:cond delay="0"/>
                                  </p:stCondLst>
                                  <p:childTnLst>
                                    <p:set>
                                      <p:cBhvr>
                                        <p:cTn id="23" dur="1" fill="hold">
                                          <p:stCondLst>
                                            <p:cond delay="0"/>
                                          </p:stCondLst>
                                        </p:cTn>
                                        <p:tgtEl>
                                          <p:spTgt spid="7176"/>
                                        </p:tgtEl>
                                        <p:attrNameLst>
                                          <p:attrName>style.visibility</p:attrName>
                                        </p:attrNameLst>
                                      </p:cBhvr>
                                      <p:to>
                                        <p:strVal val="visible"/>
                                      </p:to>
                                    </p:set>
                                    <p:anim calcmode="lin" valueType="num">
                                      <p:cBhvr>
                                        <p:cTn id="24" dur="500" fill="hold"/>
                                        <p:tgtEl>
                                          <p:spTgt spid="7176"/>
                                        </p:tgtEl>
                                        <p:attrNameLst>
                                          <p:attrName>ppt_w</p:attrName>
                                        </p:attrNameLst>
                                      </p:cBhvr>
                                      <p:tavLst>
                                        <p:tav tm="0">
                                          <p:val>
                                            <p:fltVal val="0"/>
                                          </p:val>
                                        </p:tav>
                                        <p:tav tm="100000">
                                          <p:val>
                                            <p:strVal val="#ppt_w"/>
                                          </p:val>
                                        </p:tav>
                                      </p:tavLst>
                                    </p:anim>
                                    <p:anim calcmode="lin" valueType="num">
                                      <p:cBhvr>
                                        <p:cTn id="25" dur="500" fill="hold"/>
                                        <p:tgtEl>
                                          <p:spTgt spid="7176"/>
                                        </p:tgtEl>
                                        <p:attrNameLst>
                                          <p:attrName>ppt_h</p:attrName>
                                        </p:attrNameLst>
                                      </p:cBhvr>
                                      <p:tavLst>
                                        <p:tav tm="0">
                                          <p:val>
                                            <p:fltVal val="0"/>
                                          </p:val>
                                        </p:tav>
                                        <p:tav tm="100000">
                                          <p:val>
                                            <p:strVal val="#ppt_h"/>
                                          </p:val>
                                        </p:tav>
                                      </p:tavLst>
                                    </p:anim>
                                    <p:anim calcmode="lin" valueType="num">
                                      <p:cBhvr>
                                        <p:cTn id="26" dur="500" fill="hold"/>
                                        <p:tgtEl>
                                          <p:spTgt spid="7176"/>
                                        </p:tgtEl>
                                        <p:attrNameLst>
                                          <p:attrName>style.rotation</p:attrName>
                                        </p:attrNameLst>
                                      </p:cBhvr>
                                      <p:tavLst>
                                        <p:tav tm="0">
                                          <p:val>
                                            <p:fltVal val="90"/>
                                          </p:val>
                                        </p:tav>
                                        <p:tav tm="100000">
                                          <p:val>
                                            <p:fltVal val="0"/>
                                          </p:val>
                                        </p:tav>
                                      </p:tavLst>
                                    </p:anim>
                                    <p:animEffect transition="in" filter="fade">
                                      <p:cBhvr>
                                        <p:cTn id="27" dur="500"/>
                                        <p:tgtEl>
                                          <p:spTgt spid="7176"/>
                                        </p:tgtEl>
                                      </p:cBhvr>
                                    </p:animEffect>
                                  </p:childTnLst>
                                </p:cTn>
                              </p:par>
                            </p:childTnLst>
                          </p:cTn>
                        </p:par>
                        <p:par>
                          <p:cTn id="28" fill="hold" nodeType="afterGroup">
                            <p:stCondLst>
                              <p:cond delay="16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par>
                          <p:cTn id="32" fill="hold" nodeType="afterGroup">
                            <p:stCondLst>
                              <p:cond delay="2100"/>
                            </p:stCondLst>
                            <p:childTnLst>
                              <p:par>
                                <p:cTn id="33" presetID="31" presetClass="entr" presetSubtype="0" fill="hold" grpId="0" nodeType="afterEffect">
                                  <p:stCondLst>
                                    <p:cond delay="0"/>
                                  </p:stCondLst>
                                  <p:childTnLst>
                                    <p:set>
                                      <p:cBhvr>
                                        <p:cTn id="34" dur="1" fill="hold">
                                          <p:stCondLst>
                                            <p:cond delay="0"/>
                                          </p:stCondLst>
                                        </p:cTn>
                                        <p:tgtEl>
                                          <p:spTgt spid="7177"/>
                                        </p:tgtEl>
                                        <p:attrNameLst>
                                          <p:attrName>style.visibility</p:attrName>
                                        </p:attrNameLst>
                                      </p:cBhvr>
                                      <p:to>
                                        <p:strVal val="visible"/>
                                      </p:to>
                                    </p:set>
                                    <p:anim calcmode="lin" valueType="num">
                                      <p:cBhvr>
                                        <p:cTn id="35" dur="500" fill="hold"/>
                                        <p:tgtEl>
                                          <p:spTgt spid="7177"/>
                                        </p:tgtEl>
                                        <p:attrNameLst>
                                          <p:attrName>ppt_w</p:attrName>
                                        </p:attrNameLst>
                                      </p:cBhvr>
                                      <p:tavLst>
                                        <p:tav tm="0">
                                          <p:val>
                                            <p:fltVal val="0"/>
                                          </p:val>
                                        </p:tav>
                                        <p:tav tm="100000">
                                          <p:val>
                                            <p:strVal val="#ppt_w"/>
                                          </p:val>
                                        </p:tav>
                                      </p:tavLst>
                                    </p:anim>
                                    <p:anim calcmode="lin" valueType="num">
                                      <p:cBhvr>
                                        <p:cTn id="36" dur="500" fill="hold"/>
                                        <p:tgtEl>
                                          <p:spTgt spid="7177"/>
                                        </p:tgtEl>
                                        <p:attrNameLst>
                                          <p:attrName>ppt_h</p:attrName>
                                        </p:attrNameLst>
                                      </p:cBhvr>
                                      <p:tavLst>
                                        <p:tav tm="0">
                                          <p:val>
                                            <p:fltVal val="0"/>
                                          </p:val>
                                        </p:tav>
                                        <p:tav tm="100000">
                                          <p:val>
                                            <p:strVal val="#ppt_h"/>
                                          </p:val>
                                        </p:tav>
                                      </p:tavLst>
                                    </p:anim>
                                    <p:anim calcmode="lin" valueType="num">
                                      <p:cBhvr>
                                        <p:cTn id="37" dur="500" fill="hold"/>
                                        <p:tgtEl>
                                          <p:spTgt spid="7177"/>
                                        </p:tgtEl>
                                        <p:attrNameLst>
                                          <p:attrName>style.rotation</p:attrName>
                                        </p:attrNameLst>
                                      </p:cBhvr>
                                      <p:tavLst>
                                        <p:tav tm="0">
                                          <p:val>
                                            <p:fltVal val="90"/>
                                          </p:val>
                                        </p:tav>
                                        <p:tav tm="100000">
                                          <p:val>
                                            <p:fltVal val="0"/>
                                          </p:val>
                                        </p:tav>
                                      </p:tavLst>
                                    </p:anim>
                                    <p:animEffect transition="in" filter="fade">
                                      <p:cBhvr>
                                        <p:cTn id="38" dur="500"/>
                                        <p:tgtEl>
                                          <p:spTgt spid="7177"/>
                                        </p:tgtEl>
                                      </p:cBhvr>
                                    </p:animEffect>
                                  </p:childTnLst>
                                </p:cTn>
                              </p:par>
                            </p:childTnLst>
                          </p:cTn>
                        </p:par>
                        <p:par>
                          <p:cTn id="39" fill="hold" nodeType="afterGroup">
                            <p:stCondLst>
                              <p:cond delay="260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nodeType="afterGroup">
                            <p:stCondLst>
                              <p:cond delay="3100"/>
                            </p:stCondLst>
                            <p:childTnLst>
                              <p:par>
                                <p:cTn id="44" presetID="31" presetClass="entr" presetSubtype="0" fill="hold" grpId="0" nodeType="afterEffect">
                                  <p:stCondLst>
                                    <p:cond delay="0"/>
                                  </p:stCondLst>
                                  <p:childTnLst>
                                    <p:set>
                                      <p:cBhvr>
                                        <p:cTn id="45" dur="1" fill="hold">
                                          <p:stCondLst>
                                            <p:cond delay="0"/>
                                          </p:stCondLst>
                                        </p:cTn>
                                        <p:tgtEl>
                                          <p:spTgt spid="7178"/>
                                        </p:tgtEl>
                                        <p:attrNameLst>
                                          <p:attrName>style.visibility</p:attrName>
                                        </p:attrNameLst>
                                      </p:cBhvr>
                                      <p:to>
                                        <p:strVal val="visible"/>
                                      </p:to>
                                    </p:set>
                                    <p:anim calcmode="lin" valueType="num">
                                      <p:cBhvr>
                                        <p:cTn id="46" dur="500" fill="hold"/>
                                        <p:tgtEl>
                                          <p:spTgt spid="7178"/>
                                        </p:tgtEl>
                                        <p:attrNameLst>
                                          <p:attrName>ppt_w</p:attrName>
                                        </p:attrNameLst>
                                      </p:cBhvr>
                                      <p:tavLst>
                                        <p:tav tm="0">
                                          <p:val>
                                            <p:fltVal val="0"/>
                                          </p:val>
                                        </p:tav>
                                        <p:tav tm="100000">
                                          <p:val>
                                            <p:strVal val="#ppt_w"/>
                                          </p:val>
                                        </p:tav>
                                      </p:tavLst>
                                    </p:anim>
                                    <p:anim calcmode="lin" valueType="num">
                                      <p:cBhvr>
                                        <p:cTn id="47" dur="500" fill="hold"/>
                                        <p:tgtEl>
                                          <p:spTgt spid="7178"/>
                                        </p:tgtEl>
                                        <p:attrNameLst>
                                          <p:attrName>ppt_h</p:attrName>
                                        </p:attrNameLst>
                                      </p:cBhvr>
                                      <p:tavLst>
                                        <p:tav tm="0">
                                          <p:val>
                                            <p:fltVal val="0"/>
                                          </p:val>
                                        </p:tav>
                                        <p:tav tm="100000">
                                          <p:val>
                                            <p:strVal val="#ppt_h"/>
                                          </p:val>
                                        </p:tav>
                                      </p:tavLst>
                                    </p:anim>
                                    <p:anim calcmode="lin" valueType="num">
                                      <p:cBhvr>
                                        <p:cTn id="48" dur="500" fill="hold"/>
                                        <p:tgtEl>
                                          <p:spTgt spid="7178"/>
                                        </p:tgtEl>
                                        <p:attrNameLst>
                                          <p:attrName>style.rotation</p:attrName>
                                        </p:attrNameLst>
                                      </p:cBhvr>
                                      <p:tavLst>
                                        <p:tav tm="0">
                                          <p:val>
                                            <p:fltVal val="90"/>
                                          </p:val>
                                        </p:tav>
                                        <p:tav tm="100000">
                                          <p:val>
                                            <p:fltVal val="0"/>
                                          </p:val>
                                        </p:tav>
                                      </p:tavLst>
                                    </p:anim>
                                    <p:animEffect transition="in" filter="fade">
                                      <p:cBhvr>
                                        <p:cTn id="49" dur="500"/>
                                        <p:tgtEl>
                                          <p:spTgt spid="7178"/>
                                        </p:tgtEl>
                                      </p:cBhvr>
                                    </p:animEffect>
                                  </p:childTnLst>
                                </p:cTn>
                              </p:par>
                            </p:childTnLst>
                          </p:cTn>
                        </p:par>
                        <p:par>
                          <p:cTn id="50" fill="hold" nodeType="afterGroup">
                            <p:stCondLst>
                              <p:cond delay="3600"/>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par>
                          <p:cTn id="54" fill="hold" nodeType="afterGroup">
                            <p:stCondLst>
                              <p:cond delay="4100"/>
                            </p:stCondLst>
                            <p:childTnLst>
                              <p:par>
                                <p:cTn id="55" presetID="31" presetClass="entr" presetSubtype="0" fill="hold" grpId="0" nodeType="afterEffect">
                                  <p:stCondLst>
                                    <p:cond delay="0"/>
                                  </p:stCondLst>
                                  <p:childTnLst>
                                    <p:set>
                                      <p:cBhvr>
                                        <p:cTn id="56" dur="1" fill="hold">
                                          <p:stCondLst>
                                            <p:cond delay="0"/>
                                          </p:stCondLst>
                                        </p:cTn>
                                        <p:tgtEl>
                                          <p:spTgt spid="7179"/>
                                        </p:tgtEl>
                                        <p:attrNameLst>
                                          <p:attrName>style.visibility</p:attrName>
                                        </p:attrNameLst>
                                      </p:cBhvr>
                                      <p:to>
                                        <p:strVal val="visible"/>
                                      </p:to>
                                    </p:set>
                                    <p:anim calcmode="lin" valueType="num">
                                      <p:cBhvr>
                                        <p:cTn id="57" dur="500" fill="hold"/>
                                        <p:tgtEl>
                                          <p:spTgt spid="7179"/>
                                        </p:tgtEl>
                                        <p:attrNameLst>
                                          <p:attrName>ppt_w</p:attrName>
                                        </p:attrNameLst>
                                      </p:cBhvr>
                                      <p:tavLst>
                                        <p:tav tm="0">
                                          <p:val>
                                            <p:fltVal val="0"/>
                                          </p:val>
                                        </p:tav>
                                        <p:tav tm="100000">
                                          <p:val>
                                            <p:strVal val="#ppt_w"/>
                                          </p:val>
                                        </p:tav>
                                      </p:tavLst>
                                    </p:anim>
                                    <p:anim calcmode="lin" valueType="num">
                                      <p:cBhvr>
                                        <p:cTn id="58" dur="500" fill="hold"/>
                                        <p:tgtEl>
                                          <p:spTgt spid="7179"/>
                                        </p:tgtEl>
                                        <p:attrNameLst>
                                          <p:attrName>ppt_h</p:attrName>
                                        </p:attrNameLst>
                                      </p:cBhvr>
                                      <p:tavLst>
                                        <p:tav tm="0">
                                          <p:val>
                                            <p:fltVal val="0"/>
                                          </p:val>
                                        </p:tav>
                                        <p:tav tm="100000">
                                          <p:val>
                                            <p:strVal val="#ppt_h"/>
                                          </p:val>
                                        </p:tav>
                                      </p:tavLst>
                                    </p:anim>
                                    <p:anim calcmode="lin" valueType="num">
                                      <p:cBhvr>
                                        <p:cTn id="59" dur="500" fill="hold"/>
                                        <p:tgtEl>
                                          <p:spTgt spid="7179"/>
                                        </p:tgtEl>
                                        <p:attrNameLst>
                                          <p:attrName>style.rotation</p:attrName>
                                        </p:attrNameLst>
                                      </p:cBhvr>
                                      <p:tavLst>
                                        <p:tav tm="0">
                                          <p:val>
                                            <p:fltVal val="90"/>
                                          </p:val>
                                        </p:tav>
                                        <p:tav tm="100000">
                                          <p:val>
                                            <p:fltVal val="0"/>
                                          </p:val>
                                        </p:tav>
                                      </p:tavLst>
                                    </p:anim>
                                    <p:animEffect transition="in" filter="fade">
                                      <p:cBhvr>
                                        <p:cTn id="60" dur="500"/>
                                        <p:tgtEl>
                                          <p:spTgt spid="7179"/>
                                        </p:tgtEl>
                                      </p:cBhvr>
                                    </p:animEffect>
                                  </p:childTnLst>
                                </p:cTn>
                              </p:par>
                            </p:childTnLst>
                          </p:cTn>
                        </p:par>
                        <p:par>
                          <p:cTn id="61" fill="hold" nodeType="afterGroup">
                            <p:stCondLst>
                              <p:cond delay="4600"/>
                            </p:stCondLst>
                            <p:childTnLst>
                              <p:par>
                                <p:cTn id="62" presetID="22" presetClass="entr" presetSubtype="8"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par>
                          <p:cTn id="65" fill="hold" nodeType="afterGroup">
                            <p:stCondLst>
                              <p:cond delay="5100"/>
                            </p:stCondLst>
                            <p:childTnLst>
                              <p:par>
                                <p:cTn id="66" presetID="22" presetClass="entr" presetSubtype="8" fill="hold" grpId="0" nodeType="afterEffect">
                                  <p:stCondLst>
                                    <p:cond delay="0"/>
                                  </p:stCondLst>
                                  <p:childTnLst>
                                    <p:set>
                                      <p:cBhvr>
                                        <p:cTn id="67" dur="1" fill="hold">
                                          <p:stCondLst>
                                            <p:cond delay="0"/>
                                          </p:stCondLst>
                                        </p:cTn>
                                        <p:tgtEl>
                                          <p:spTgt spid="7193"/>
                                        </p:tgtEl>
                                        <p:attrNameLst>
                                          <p:attrName>style.visibility</p:attrName>
                                        </p:attrNameLst>
                                      </p:cBhvr>
                                      <p:to>
                                        <p:strVal val="visible"/>
                                      </p:to>
                                    </p:set>
                                    <p:animEffect transition="in" filter="wipe(left)">
                                      <p:cBhvr>
                                        <p:cTn id="68" dur="300"/>
                                        <p:tgtEl>
                                          <p:spTgt spid="719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7194"/>
                                        </p:tgtEl>
                                        <p:attrNameLst>
                                          <p:attrName>style.visibility</p:attrName>
                                        </p:attrNameLst>
                                      </p:cBhvr>
                                      <p:to>
                                        <p:strVal val="visible"/>
                                      </p:to>
                                    </p:set>
                                    <p:animEffect transition="in" filter="wipe(left)">
                                      <p:cBhvr>
                                        <p:cTn id="71" dur="300"/>
                                        <p:tgtEl>
                                          <p:spTgt spid="7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7173" grpId="0" animBg="1"/>
      <p:bldP spid="7173" grpId="1" animBg="1"/>
      <p:bldP spid="7174" grpId="0" animBg="1"/>
      <p:bldP spid="7174" grpId="1" animBg="1"/>
      <p:bldP spid="7175" grpId="0" animBg="1"/>
      <p:bldP spid="7175" grpId="1" animBg="1"/>
      <p:bldP spid="7176" grpId="0" autoUpdateAnimBg="0"/>
      <p:bldP spid="7177" grpId="0" autoUpdateAnimBg="0"/>
      <p:bldP spid="7178" grpId="0" autoUpdateAnimBg="0"/>
      <p:bldP spid="7179" grpId="0" autoUpdateAnimBg="0"/>
      <p:bldP spid="7193" grpId="0" autoUpdateAnimBg="0"/>
      <p:bldP spid="719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Freeform 5"/>
          <p:cNvSpPr>
            <a:spLocks/>
          </p:cNvSpPr>
          <p:nvPr/>
        </p:nvSpPr>
        <p:spPr bwMode="auto">
          <a:xfrm>
            <a:off x="3365500" y="2544763"/>
            <a:ext cx="8831263" cy="1966912"/>
          </a:xfrm>
          <a:custGeom>
            <a:avLst/>
            <a:gdLst>
              <a:gd name="T0" fmla="*/ 0 w 11585"/>
              <a:gd name="T1" fmla="*/ 0 h 2565"/>
              <a:gd name="T2" fmla="*/ 8831263 w 11585"/>
              <a:gd name="T3" fmla="*/ 0 h 2565"/>
              <a:gd name="T4" fmla="*/ 8831263 w 11585"/>
              <a:gd name="T5" fmla="*/ 1966912 h 2565"/>
              <a:gd name="T6" fmla="*/ 0 w 11585"/>
              <a:gd name="T7" fmla="*/ 1966912 h 2565"/>
              <a:gd name="T8" fmla="*/ 0 w 11585"/>
              <a:gd name="T9" fmla="*/ 656404 h 2565"/>
              <a:gd name="T10" fmla="*/ 199723 w 11585"/>
              <a:gd name="T11" fmla="*/ 450894 h 2565"/>
              <a:gd name="T12" fmla="*/ 0 w 11585"/>
              <a:gd name="T13" fmla="*/ 253820 h 2565"/>
              <a:gd name="T14" fmla="*/ 0 w 11585"/>
              <a:gd name="T15" fmla="*/ 0 h 2565"/>
              <a:gd name="T16" fmla="*/ 0 60000 65536"/>
              <a:gd name="T17" fmla="*/ 0 60000 65536"/>
              <a:gd name="T18" fmla="*/ 0 60000 65536"/>
              <a:gd name="T19" fmla="*/ 0 60000 65536"/>
              <a:gd name="T20" fmla="*/ 0 60000 65536"/>
              <a:gd name="T21" fmla="*/ 0 60000 65536"/>
              <a:gd name="T22" fmla="*/ 0 60000 65536"/>
              <a:gd name="T23" fmla="*/ 0 60000 65536"/>
              <a:gd name="T24" fmla="*/ 0 w 11585"/>
              <a:gd name="T25" fmla="*/ 0 h 2565"/>
              <a:gd name="T26" fmla="*/ 11585 w 11585"/>
              <a:gd name="T27" fmla="*/ 2565 h 2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85" h="2565">
                <a:moveTo>
                  <a:pt x="0" y="0"/>
                </a:moveTo>
                <a:lnTo>
                  <a:pt x="11585" y="0"/>
                </a:lnTo>
                <a:lnTo>
                  <a:pt x="11585" y="2565"/>
                </a:lnTo>
                <a:lnTo>
                  <a:pt x="0" y="2565"/>
                </a:lnTo>
                <a:lnTo>
                  <a:pt x="0" y="856"/>
                </a:lnTo>
                <a:lnTo>
                  <a:pt x="262" y="588"/>
                </a:lnTo>
                <a:lnTo>
                  <a:pt x="0" y="33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03" name="TextBox 19"/>
          <p:cNvSpPr txBox="1">
            <a:spLocks noChangeArrowheads="1"/>
          </p:cNvSpPr>
          <p:nvPr/>
        </p:nvSpPr>
        <p:spPr bwMode="auto">
          <a:xfrm>
            <a:off x="4629150" y="2744788"/>
            <a:ext cx="5262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400" b="1">
                <a:solidFill>
                  <a:srgbClr val="F8F8F8"/>
                </a:solidFill>
                <a:latin typeface="微软雅黑" panose="020B0503020204020204" pitchFamily="34" charset="-122"/>
              </a:rPr>
              <a:t>请输入第三部分标题</a:t>
            </a:r>
          </a:p>
        </p:txBody>
      </p:sp>
      <p:sp>
        <p:nvSpPr>
          <p:cNvPr id="25604" name="TextBox 39"/>
          <p:cNvSpPr txBox="1">
            <a:spLocks noChangeArrowheads="1"/>
          </p:cNvSpPr>
          <p:nvPr/>
        </p:nvSpPr>
        <p:spPr bwMode="auto">
          <a:xfrm>
            <a:off x="4629150" y="3586163"/>
            <a:ext cx="724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8F8F8"/>
                </a:solidFill>
                <a:latin typeface="微软雅黑" panose="020B0503020204020204" pitchFamily="34" charset="-122"/>
              </a:rPr>
              <a:t>章节导语。这里可以用几句话描述本章的主要内容，也能给观众思维一个缓冲的时间。</a:t>
            </a:r>
          </a:p>
        </p:txBody>
      </p:sp>
      <p:pic>
        <p:nvPicPr>
          <p:cNvPr id="25605" name="图片 7"/>
          <p:cNvPicPr>
            <a:picLocks noChangeAspect="1" noChangeArrowheads="1"/>
          </p:cNvPicPr>
          <p:nvPr/>
        </p:nvPicPr>
        <p:blipFill>
          <a:blip r:embed="rId3">
            <a:extLst>
              <a:ext uri="{28A0092B-C50C-407E-A947-70E740481C1C}">
                <a14:useLocalDpi xmlns:a14="http://schemas.microsoft.com/office/drawing/2010/main" val="0"/>
              </a:ext>
            </a:extLst>
          </a:blip>
          <a:srcRect l="19118" t="14813" r="14310" b="18250"/>
          <a:stretch>
            <a:fillRect/>
          </a:stretch>
        </p:blipFill>
        <p:spPr bwMode="auto">
          <a:xfrm>
            <a:off x="914400" y="1484313"/>
            <a:ext cx="37242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97">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wheel(1)">
                                      <p:cBhvr>
                                        <p:cTn id="7" dur="1000"/>
                                        <p:tgtEl>
                                          <p:spTgt spid="2560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5602"/>
                                        </p:tgtEl>
                                        <p:attrNameLst>
                                          <p:attrName>style.visibility</p:attrName>
                                        </p:attrNameLst>
                                      </p:cBhvr>
                                      <p:to>
                                        <p:strVal val="visible"/>
                                      </p:to>
                                    </p:set>
                                    <p:animEffect transition="in" filter="wipe(left)">
                                      <p:cBhvr>
                                        <p:cTn id="11" dur="500"/>
                                        <p:tgtEl>
                                          <p:spTgt spid="25602"/>
                                        </p:tgtEl>
                                      </p:cBhvr>
                                    </p:animEffect>
                                  </p:childTnLst>
                                </p:cTn>
                              </p:par>
                            </p:childTnLst>
                          </p:cTn>
                        </p:par>
                        <p:par>
                          <p:cTn id="12" fill="hold" nodeType="afterGroup">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25603"/>
                                        </p:tgtEl>
                                        <p:attrNameLst>
                                          <p:attrName>style.visibility</p:attrName>
                                        </p:attrNameLst>
                                      </p:cBhvr>
                                      <p:to>
                                        <p:strVal val="visible"/>
                                      </p:to>
                                    </p:set>
                                    <p:anim calcmode="lin" valueType="num">
                                      <p:cBhvr>
                                        <p:cTn id="15" dur="500" fill="hold"/>
                                        <p:tgtEl>
                                          <p:spTgt spid="25603"/>
                                        </p:tgtEl>
                                        <p:attrNameLst>
                                          <p:attrName>ppt_w</p:attrName>
                                        </p:attrNameLst>
                                      </p:cBhvr>
                                      <p:tavLst>
                                        <p:tav tm="0">
                                          <p:val>
                                            <p:fltVal val="0"/>
                                          </p:val>
                                        </p:tav>
                                        <p:tav tm="100000">
                                          <p:val>
                                            <p:strVal val="#ppt_w"/>
                                          </p:val>
                                        </p:tav>
                                      </p:tavLst>
                                    </p:anim>
                                    <p:anim calcmode="lin" valueType="num">
                                      <p:cBhvr>
                                        <p:cTn id="16" dur="500" fill="hold"/>
                                        <p:tgtEl>
                                          <p:spTgt spid="25603"/>
                                        </p:tgtEl>
                                        <p:attrNameLst>
                                          <p:attrName>ppt_h</p:attrName>
                                        </p:attrNameLst>
                                      </p:cBhvr>
                                      <p:tavLst>
                                        <p:tav tm="0">
                                          <p:val>
                                            <p:fltVal val="0"/>
                                          </p:val>
                                        </p:tav>
                                        <p:tav tm="100000">
                                          <p:val>
                                            <p:strVal val="#ppt_h"/>
                                          </p:val>
                                        </p:tav>
                                      </p:tavLst>
                                    </p:anim>
                                    <p:anim calcmode="lin" valueType="num">
                                      <p:cBhvr>
                                        <p:cTn id="17" dur="500" fill="hold"/>
                                        <p:tgtEl>
                                          <p:spTgt spid="25603"/>
                                        </p:tgtEl>
                                        <p:attrNameLst>
                                          <p:attrName>style.rotation</p:attrName>
                                        </p:attrNameLst>
                                      </p:cBhvr>
                                      <p:tavLst>
                                        <p:tav tm="0">
                                          <p:val>
                                            <p:fltVal val="90"/>
                                          </p:val>
                                        </p:tav>
                                        <p:tav tm="100000">
                                          <p:val>
                                            <p:fltVal val="0"/>
                                          </p:val>
                                        </p:tav>
                                      </p:tavLst>
                                    </p:anim>
                                    <p:animEffect transition="in" filter="fade">
                                      <p:cBhvr>
                                        <p:cTn id="18" dur="500"/>
                                        <p:tgtEl>
                                          <p:spTgt spid="2560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5604"/>
                                        </p:tgtEl>
                                        <p:attrNameLst>
                                          <p:attrName>style.visibility</p:attrName>
                                        </p:attrNameLst>
                                      </p:cBhvr>
                                      <p:to>
                                        <p:strVal val="visible"/>
                                      </p:to>
                                    </p:set>
                                    <p:anim calcmode="lin" valueType="num">
                                      <p:cBhvr>
                                        <p:cTn id="21" dur="500" fill="hold"/>
                                        <p:tgtEl>
                                          <p:spTgt spid="25604"/>
                                        </p:tgtEl>
                                        <p:attrNameLst>
                                          <p:attrName>ppt_w</p:attrName>
                                        </p:attrNameLst>
                                      </p:cBhvr>
                                      <p:tavLst>
                                        <p:tav tm="0">
                                          <p:val>
                                            <p:fltVal val="0"/>
                                          </p:val>
                                        </p:tav>
                                        <p:tav tm="100000">
                                          <p:val>
                                            <p:strVal val="#ppt_w"/>
                                          </p:val>
                                        </p:tav>
                                      </p:tavLst>
                                    </p:anim>
                                    <p:anim calcmode="lin" valueType="num">
                                      <p:cBhvr>
                                        <p:cTn id="22" dur="500" fill="hold"/>
                                        <p:tgtEl>
                                          <p:spTgt spid="25604"/>
                                        </p:tgtEl>
                                        <p:attrNameLst>
                                          <p:attrName>ppt_h</p:attrName>
                                        </p:attrNameLst>
                                      </p:cBhvr>
                                      <p:tavLst>
                                        <p:tav tm="0">
                                          <p:val>
                                            <p:fltVal val="0"/>
                                          </p:val>
                                        </p:tav>
                                        <p:tav tm="100000">
                                          <p:val>
                                            <p:strVal val="#ppt_h"/>
                                          </p:val>
                                        </p:tav>
                                      </p:tavLst>
                                    </p:anim>
                                    <p:anim calcmode="lin" valueType="num">
                                      <p:cBhvr>
                                        <p:cTn id="23" dur="500" fill="hold"/>
                                        <p:tgtEl>
                                          <p:spTgt spid="25604"/>
                                        </p:tgtEl>
                                        <p:attrNameLst>
                                          <p:attrName>style.rotation</p:attrName>
                                        </p:attrNameLst>
                                      </p:cBhvr>
                                      <p:tavLst>
                                        <p:tav tm="0">
                                          <p:val>
                                            <p:fltVal val="90"/>
                                          </p:val>
                                        </p:tav>
                                        <p:tav tm="100000">
                                          <p:val>
                                            <p:fltVal val="0"/>
                                          </p:val>
                                        </p:tav>
                                      </p:tavLst>
                                    </p:anim>
                                    <p:animEffect transition="in" filter="fade">
                                      <p:cBhvr>
                                        <p:cTn id="24"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utoUpdateAnimBg="0"/>
      <p:bldP spid="2560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5"/>
          <p:cNvCxnSpPr>
            <a:cxnSpLocks noChangeShapeType="1"/>
          </p:cNvCxnSpPr>
          <p:nvPr/>
        </p:nvCxnSpPr>
        <p:spPr bwMode="auto">
          <a:xfrm>
            <a:off x="3463925" y="1768475"/>
            <a:ext cx="0" cy="4105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6627" name="矩形 6"/>
          <p:cNvSpPr>
            <a:spLocks noChangeArrowheads="1"/>
          </p:cNvSpPr>
          <p:nvPr/>
        </p:nvSpPr>
        <p:spPr bwMode="auto">
          <a:xfrm>
            <a:off x="3465513" y="2128838"/>
            <a:ext cx="6567487" cy="2921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28" name="矩形 7"/>
          <p:cNvSpPr>
            <a:spLocks noChangeArrowheads="1"/>
          </p:cNvSpPr>
          <p:nvPr/>
        </p:nvSpPr>
        <p:spPr bwMode="auto">
          <a:xfrm>
            <a:off x="3465513" y="3113088"/>
            <a:ext cx="6567487" cy="2921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29" name="矩形 8"/>
          <p:cNvSpPr>
            <a:spLocks noChangeArrowheads="1"/>
          </p:cNvSpPr>
          <p:nvPr/>
        </p:nvSpPr>
        <p:spPr bwMode="auto">
          <a:xfrm>
            <a:off x="3465513" y="4097338"/>
            <a:ext cx="6567487" cy="2921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30" name="矩形 9"/>
          <p:cNvSpPr>
            <a:spLocks noChangeArrowheads="1"/>
          </p:cNvSpPr>
          <p:nvPr/>
        </p:nvSpPr>
        <p:spPr bwMode="auto">
          <a:xfrm>
            <a:off x="3465513" y="5081588"/>
            <a:ext cx="6567487" cy="292100"/>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31" name="TextBox 10"/>
          <p:cNvSpPr txBox="1">
            <a:spLocks noChangeArrowheads="1"/>
          </p:cNvSpPr>
          <p:nvPr/>
        </p:nvSpPr>
        <p:spPr bwMode="auto">
          <a:xfrm>
            <a:off x="1212850" y="2135188"/>
            <a:ext cx="2232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单击此处添加文本</a:t>
            </a:r>
          </a:p>
        </p:txBody>
      </p:sp>
      <p:sp>
        <p:nvSpPr>
          <p:cNvPr id="26632" name="TextBox 11"/>
          <p:cNvSpPr txBox="1">
            <a:spLocks noChangeArrowheads="1"/>
          </p:cNvSpPr>
          <p:nvPr/>
        </p:nvSpPr>
        <p:spPr bwMode="auto">
          <a:xfrm>
            <a:off x="1212850" y="3079750"/>
            <a:ext cx="223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单击此处添加文本</a:t>
            </a:r>
          </a:p>
        </p:txBody>
      </p:sp>
      <p:sp>
        <p:nvSpPr>
          <p:cNvPr id="26633" name="TextBox 12"/>
          <p:cNvSpPr txBox="1">
            <a:spLocks noChangeArrowheads="1"/>
          </p:cNvSpPr>
          <p:nvPr/>
        </p:nvSpPr>
        <p:spPr bwMode="auto">
          <a:xfrm>
            <a:off x="1201738" y="4103688"/>
            <a:ext cx="2232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单击此处添加文本</a:t>
            </a:r>
          </a:p>
        </p:txBody>
      </p:sp>
      <p:sp>
        <p:nvSpPr>
          <p:cNvPr id="26634" name="TextBox 13"/>
          <p:cNvSpPr txBox="1">
            <a:spLocks noChangeArrowheads="1"/>
          </p:cNvSpPr>
          <p:nvPr/>
        </p:nvSpPr>
        <p:spPr bwMode="auto">
          <a:xfrm>
            <a:off x="1217613" y="5087938"/>
            <a:ext cx="2232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单击此处添加文本</a:t>
            </a:r>
          </a:p>
        </p:txBody>
      </p:sp>
      <p:sp>
        <p:nvSpPr>
          <p:cNvPr id="26635" name="矩形 14"/>
          <p:cNvSpPr>
            <a:spLocks noChangeArrowheads="1"/>
          </p:cNvSpPr>
          <p:nvPr/>
        </p:nvSpPr>
        <p:spPr bwMode="auto">
          <a:xfrm>
            <a:off x="3465513" y="2128838"/>
            <a:ext cx="3327400" cy="2873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36" name="矩形 15"/>
          <p:cNvSpPr>
            <a:spLocks noChangeArrowheads="1"/>
          </p:cNvSpPr>
          <p:nvPr/>
        </p:nvSpPr>
        <p:spPr bwMode="auto">
          <a:xfrm>
            <a:off x="3465513" y="3113088"/>
            <a:ext cx="5754687" cy="2921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37" name="矩形 16"/>
          <p:cNvSpPr>
            <a:spLocks noChangeArrowheads="1"/>
          </p:cNvSpPr>
          <p:nvPr/>
        </p:nvSpPr>
        <p:spPr bwMode="auto">
          <a:xfrm>
            <a:off x="3465513" y="4097338"/>
            <a:ext cx="3730625" cy="2921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38" name="矩形 17"/>
          <p:cNvSpPr>
            <a:spLocks noChangeArrowheads="1"/>
          </p:cNvSpPr>
          <p:nvPr/>
        </p:nvSpPr>
        <p:spPr bwMode="auto">
          <a:xfrm>
            <a:off x="3481388" y="5081588"/>
            <a:ext cx="1865312" cy="3048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26639" name="圆角矩形标注 19"/>
          <p:cNvSpPr>
            <a:spLocks noChangeArrowheads="1"/>
          </p:cNvSpPr>
          <p:nvPr/>
        </p:nvSpPr>
        <p:spPr bwMode="auto">
          <a:xfrm>
            <a:off x="6600825" y="1547813"/>
            <a:ext cx="914400" cy="441325"/>
          </a:xfrm>
          <a:prstGeom prst="wedgeRoundRectCallout">
            <a:avLst>
              <a:gd name="adj1" fmla="val -17657"/>
              <a:gd name="adj2" fmla="val 65792"/>
              <a:gd name="adj3" fmla="val 16667"/>
            </a:avLst>
          </a:prstGeom>
          <a:solidFill>
            <a:srgbClr val="E8A6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rgbClr val="000000"/>
                </a:solidFill>
              </a:rPr>
              <a:t>50%</a:t>
            </a:r>
            <a:endParaRPr lang="zh-CN" altLang="en-US" sz="1800">
              <a:solidFill>
                <a:srgbClr val="000000"/>
              </a:solidFill>
            </a:endParaRPr>
          </a:p>
        </p:txBody>
      </p:sp>
      <p:sp>
        <p:nvSpPr>
          <p:cNvPr id="26640" name="圆角矩形标注 20"/>
          <p:cNvSpPr>
            <a:spLocks noChangeArrowheads="1"/>
          </p:cNvSpPr>
          <p:nvPr/>
        </p:nvSpPr>
        <p:spPr bwMode="auto">
          <a:xfrm>
            <a:off x="8907463" y="2570163"/>
            <a:ext cx="914400" cy="441325"/>
          </a:xfrm>
          <a:prstGeom prst="wedgeRoundRectCallout">
            <a:avLst>
              <a:gd name="adj1" fmla="val -17657"/>
              <a:gd name="adj2" fmla="val 65792"/>
              <a:gd name="adj3" fmla="val 16667"/>
            </a:avLst>
          </a:prstGeom>
          <a:solidFill>
            <a:srgbClr val="E8A6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rgbClr val="000000"/>
                </a:solidFill>
              </a:rPr>
              <a:t>90%</a:t>
            </a:r>
            <a:endParaRPr lang="zh-CN" altLang="en-US" sz="1800">
              <a:solidFill>
                <a:srgbClr val="000000"/>
              </a:solidFill>
            </a:endParaRPr>
          </a:p>
        </p:txBody>
      </p:sp>
      <p:sp>
        <p:nvSpPr>
          <p:cNvPr id="26641" name="圆角矩形标注 21"/>
          <p:cNvSpPr>
            <a:spLocks noChangeArrowheads="1"/>
          </p:cNvSpPr>
          <p:nvPr/>
        </p:nvSpPr>
        <p:spPr bwMode="auto">
          <a:xfrm>
            <a:off x="6918325" y="3497263"/>
            <a:ext cx="914400" cy="441325"/>
          </a:xfrm>
          <a:prstGeom prst="wedgeRoundRectCallout">
            <a:avLst>
              <a:gd name="adj1" fmla="val -17657"/>
              <a:gd name="adj2" fmla="val 65792"/>
              <a:gd name="adj3" fmla="val 16667"/>
            </a:avLst>
          </a:prstGeom>
          <a:solidFill>
            <a:srgbClr val="E8A6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rgbClr val="000000"/>
                </a:solidFill>
              </a:rPr>
              <a:t>60%</a:t>
            </a:r>
            <a:endParaRPr lang="zh-CN" altLang="en-US" sz="1800">
              <a:solidFill>
                <a:srgbClr val="000000"/>
              </a:solidFill>
            </a:endParaRPr>
          </a:p>
        </p:txBody>
      </p:sp>
      <p:sp>
        <p:nvSpPr>
          <p:cNvPr id="26642" name="圆角矩形标注 22"/>
          <p:cNvSpPr>
            <a:spLocks noChangeArrowheads="1"/>
          </p:cNvSpPr>
          <p:nvPr/>
        </p:nvSpPr>
        <p:spPr bwMode="auto">
          <a:xfrm>
            <a:off x="5129213" y="4510088"/>
            <a:ext cx="914400" cy="441325"/>
          </a:xfrm>
          <a:prstGeom prst="wedgeRoundRectCallout">
            <a:avLst>
              <a:gd name="adj1" fmla="val -17657"/>
              <a:gd name="adj2" fmla="val 65792"/>
              <a:gd name="adj3" fmla="val 16667"/>
            </a:avLst>
          </a:prstGeom>
          <a:solidFill>
            <a:srgbClr val="E8A60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800">
                <a:solidFill>
                  <a:srgbClr val="000000"/>
                </a:solidFill>
              </a:rPr>
              <a:t>20%</a:t>
            </a:r>
            <a:endParaRPr lang="zh-CN" altLang="en-US" sz="1800">
              <a:solidFill>
                <a:srgbClr val="000000"/>
              </a:solidFill>
            </a:endParaRPr>
          </a:p>
        </p:txBody>
      </p:sp>
      <p:sp>
        <p:nvSpPr>
          <p:cNvPr id="26643" name="TextBox 26"/>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2" name="Group 20"/>
          <p:cNvGrpSpPr>
            <a:grpSpLocks/>
          </p:cNvGrpSpPr>
          <p:nvPr/>
        </p:nvGrpSpPr>
        <p:grpSpPr bwMode="auto">
          <a:xfrm>
            <a:off x="300038" y="142875"/>
            <a:ext cx="11236325" cy="525463"/>
            <a:chOff x="0" y="0"/>
            <a:chExt cx="11236203" cy="525463"/>
          </a:xfrm>
        </p:grpSpPr>
        <p:grpSp>
          <p:nvGrpSpPr>
            <p:cNvPr id="26645" name="Group 21"/>
            <p:cNvGrpSpPr>
              <a:grpSpLocks/>
            </p:cNvGrpSpPr>
            <p:nvPr/>
          </p:nvGrpSpPr>
          <p:grpSpPr bwMode="auto">
            <a:xfrm flipH="1" flipV="1">
              <a:off x="0" y="0"/>
              <a:ext cx="584200" cy="525463"/>
              <a:chOff x="0" y="0"/>
              <a:chExt cx="584200" cy="525463"/>
            </a:xfrm>
          </p:grpSpPr>
          <p:sp>
            <p:nvSpPr>
              <p:cNvPr id="26647"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6648"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6646" name="直接连接符 2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08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643"/>
                                        </p:tgtEl>
                                        <p:attrNameLst>
                                          <p:attrName>style.visibility</p:attrName>
                                        </p:attrNameLst>
                                      </p:cBhvr>
                                      <p:to>
                                        <p:strVal val="visible"/>
                                      </p:to>
                                    </p:set>
                                    <p:anim calcmode="lin" valueType="num">
                                      <p:cBhvr>
                                        <p:cTn id="11" dur="300" fill="hold"/>
                                        <p:tgtEl>
                                          <p:spTgt spid="2664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6643"/>
                                        </p:tgtEl>
                                        <p:attrNameLst>
                                          <p:attrName>ppt_y</p:attrName>
                                        </p:attrNameLst>
                                      </p:cBhvr>
                                      <p:tavLst>
                                        <p:tav tm="0">
                                          <p:val>
                                            <p:strVal val="#ppt_y"/>
                                          </p:val>
                                        </p:tav>
                                        <p:tav tm="100000">
                                          <p:val>
                                            <p:strVal val="#ppt_y"/>
                                          </p:val>
                                        </p:tav>
                                      </p:tavLst>
                                    </p:anim>
                                    <p:anim calcmode="lin" valueType="num">
                                      <p:cBhvr>
                                        <p:cTn id="13" dur="300" fill="hold"/>
                                        <p:tgtEl>
                                          <p:spTgt spid="2664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664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6643"/>
                                        </p:tgtEl>
                                      </p:cBhvr>
                                    </p:animEffect>
                                  </p:childTnLst>
                                </p:cTn>
                              </p:par>
                              <p:par>
                                <p:cTn id="16" presetID="22" presetClass="entr" presetSubtype="1" fill="hold" nodeType="withEffect">
                                  <p:stCondLst>
                                    <p:cond delay="0"/>
                                  </p:stCondLst>
                                  <p:childTnLst>
                                    <p:set>
                                      <p:cBhvr>
                                        <p:cTn id="17" dur="1" fill="hold">
                                          <p:stCondLst>
                                            <p:cond delay="0"/>
                                          </p:stCondLst>
                                        </p:cTn>
                                        <p:tgtEl>
                                          <p:spTgt spid="26626"/>
                                        </p:tgtEl>
                                        <p:attrNameLst>
                                          <p:attrName>style.visibility</p:attrName>
                                        </p:attrNameLst>
                                      </p:cBhvr>
                                      <p:to>
                                        <p:strVal val="visible"/>
                                      </p:to>
                                    </p:set>
                                    <p:animEffect transition="in" filter="wipe(up)">
                                      <p:cBhvr>
                                        <p:cTn id="18" dur="500"/>
                                        <p:tgtEl>
                                          <p:spTgt spid="26626"/>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26631"/>
                                        </p:tgtEl>
                                        <p:attrNameLst>
                                          <p:attrName>style.visibility</p:attrName>
                                        </p:attrNameLst>
                                      </p:cBhvr>
                                      <p:to>
                                        <p:strVal val="visible"/>
                                      </p:to>
                                    </p:set>
                                    <p:animEffect transition="in" filter="wipe(right)">
                                      <p:cBhvr>
                                        <p:cTn id="21" dur="500"/>
                                        <p:tgtEl>
                                          <p:spTgt spid="266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627"/>
                                        </p:tgtEl>
                                        <p:attrNameLst>
                                          <p:attrName>style.visibility</p:attrName>
                                        </p:attrNameLst>
                                      </p:cBhvr>
                                      <p:to>
                                        <p:strVal val="visible"/>
                                      </p:to>
                                    </p:set>
                                    <p:animEffect transition="in" filter="wipe(left)">
                                      <p:cBhvr>
                                        <p:cTn id="24" dur="500"/>
                                        <p:tgtEl>
                                          <p:spTgt spid="26627"/>
                                        </p:tgtEl>
                                      </p:cBhvr>
                                    </p:animEffect>
                                  </p:childTnLst>
                                </p:cTn>
                              </p:par>
                            </p:childTnLst>
                          </p:cTn>
                        </p:par>
                        <p:par>
                          <p:cTn id="25" fill="hold" nodeType="afterGroup">
                            <p:stCondLst>
                              <p:cond delay="1070"/>
                            </p:stCondLst>
                            <p:childTnLst>
                              <p:par>
                                <p:cTn id="26" presetID="22" presetClass="entr" presetSubtype="2" fill="hold" grpId="0" nodeType="afterEffect">
                                  <p:stCondLst>
                                    <p:cond delay="0"/>
                                  </p:stCondLst>
                                  <p:childTnLst>
                                    <p:set>
                                      <p:cBhvr>
                                        <p:cTn id="27" dur="1" fill="hold">
                                          <p:stCondLst>
                                            <p:cond delay="0"/>
                                          </p:stCondLst>
                                        </p:cTn>
                                        <p:tgtEl>
                                          <p:spTgt spid="26632"/>
                                        </p:tgtEl>
                                        <p:attrNameLst>
                                          <p:attrName>style.visibility</p:attrName>
                                        </p:attrNameLst>
                                      </p:cBhvr>
                                      <p:to>
                                        <p:strVal val="visible"/>
                                      </p:to>
                                    </p:set>
                                    <p:animEffect transition="in" filter="wipe(right)">
                                      <p:cBhvr>
                                        <p:cTn id="28" dur="500"/>
                                        <p:tgtEl>
                                          <p:spTgt spid="266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628"/>
                                        </p:tgtEl>
                                        <p:attrNameLst>
                                          <p:attrName>style.visibility</p:attrName>
                                        </p:attrNameLst>
                                      </p:cBhvr>
                                      <p:to>
                                        <p:strVal val="visible"/>
                                      </p:to>
                                    </p:set>
                                    <p:animEffect transition="in" filter="wipe(left)">
                                      <p:cBhvr>
                                        <p:cTn id="31" dur="500"/>
                                        <p:tgtEl>
                                          <p:spTgt spid="26628"/>
                                        </p:tgtEl>
                                      </p:cBhvr>
                                    </p:animEffect>
                                  </p:childTnLst>
                                </p:cTn>
                              </p:par>
                            </p:childTnLst>
                          </p:cTn>
                        </p:par>
                        <p:par>
                          <p:cTn id="32" fill="hold" nodeType="afterGroup">
                            <p:stCondLst>
                              <p:cond delay="1570"/>
                            </p:stCondLst>
                            <p:childTnLst>
                              <p:par>
                                <p:cTn id="33" presetID="22" presetClass="entr" presetSubtype="2" fill="hold" grpId="0" nodeType="afterEffect">
                                  <p:stCondLst>
                                    <p:cond delay="0"/>
                                  </p:stCondLst>
                                  <p:childTnLst>
                                    <p:set>
                                      <p:cBhvr>
                                        <p:cTn id="34" dur="1" fill="hold">
                                          <p:stCondLst>
                                            <p:cond delay="0"/>
                                          </p:stCondLst>
                                        </p:cTn>
                                        <p:tgtEl>
                                          <p:spTgt spid="26633"/>
                                        </p:tgtEl>
                                        <p:attrNameLst>
                                          <p:attrName>style.visibility</p:attrName>
                                        </p:attrNameLst>
                                      </p:cBhvr>
                                      <p:to>
                                        <p:strVal val="visible"/>
                                      </p:to>
                                    </p:set>
                                    <p:animEffect transition="in" filter="wipe(right)">
                                      <p:cBhvr>
                                        <p:cTn id="35" dur="500"/>
                                        <p:tgtEl>
                                          <p:spTgt spid="2663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629"/>
                                        </p:tgtEl>
                                        <p:attrNameLst>
                                          <p:attrName>style.visibility</p:attrName>
                                        </p:attrNameLst>
                                      </p:cBhvr>
                                      <p:to>
                                        <p:strVal val="visible"/>
                                      </p:to>
                                    </p:set>
                                    <p:animEffect transition="in" filter="wipe(left)">
                                      <p:cBhvr>
                                        <p:cTn id="38" dur="500"/>
                                        <p:tgtEl>
                                          <p:spTgt spid="26629"/>
                                        </p:tgtEl>
                                      </p:cBhvr>
                                    </p:animEffect>
                                  </p:childTnLst>
                                </p:cTn>
                              </p:par>
                            </p:childTnLst>
                          </p:cTn>
                        </p:par>
                        <p:par>
                          <p:cTn id="39" fill="hold" nodeType="afterGroup">
                            <p:stCondLst>
                              <p:cond delay="2070"/>
                            </p:stCondLst>
                            <p:childTnLst>
                              <p:par>
                                <p:cTn id="40" presetID="22" presetClass="entr" presetSubtype="2" fill="hold" grpId="0" nodeType="afterEffect">
                                  <p:stCondLst>
                                    <p:cond delay="0"/>
                                  </p:stCondLst>
                                  <p:childTnLst>
                                    <p:set>
                                      <p:cBhvr>
                                        <p:cTn id="41" dur="1" fill="hold">
                                          <p:stCondLst>
                                            <p:cond delay="0"/>
                                          </p:stCondLst>
                                        </p:cTn>
                                        <p:tgtEl>
                                          <p:spTgt spid="26634"/>
                                        </p:tgtEl>
                                        <p:attrNameLst>
                                          <p:attrName>style.visibility</p:attrName>
                                        </p:attrNameLst>
                                      </p:cBhvr>
                                      <p:to>
                                        <p:strVal val="visible"/>
                                      </p:to>
                                    </p:set>
                                    <p:animEffect transition="in" filter="wipe(right)">
                                      <p:cBhvr>
                                        <p:cTn id="42" dur="500"/>
                                        <p:tgtEl>
                                          <p:spTgt spid="2663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630"/>
                                        </p:tgtEl>
                                        <p:attrNameLst>
                                          <p:attrName>style.visibility</p:attrName>
                                        </p:attrNameLst>
                                      </p:cBhvr>
                                      <p:to>
                                        <p:strVal val="visible"/>
                                      </p:to>
                                    </p:set>
                                    <p:animEffect transition="in" filter="wipe(left)">
                                      <p:cBhvr>
                                        <p:cTn id="45" dur="500"/>
                                        <p:tgtEl>
                                          <p:spTgt spid="26630"/>
                                        </p:tgtEl>
                                      </p:cBhvr>
                                    </p:animEffect>
                                  </p:childTnLst>
                                </p:cTn>
                              </p:par>
                            </p:childTnLst>
                          </p:cTn>
                        </p:par>
                        <p:par>
                          <p:cTn id="46" fill="hold" nodeType="afterGroup">
                            <p:stCondLst>
                              <p:cond delay="2570"/>
                            </p:stCondLst>
                            <p:childTnLst>
                              <p:par>
                                <p:cTn id="47" presetID="22" presetClass="entr" presetSubtype="8" fill="hold" grpId="0" nodeType="afterEffect">
                                  <p:stCondLst>
                                    <p:cond delay="0"/>
                                  </p:stCondLst>
                                  <p:childTnLst>
                                    <p:set>
                                      <p:cBhvr>
                                        <p:cTn id="48" dur="1" fill="hold">
                                          <p:stCondLst>
                                            <p:cond delay="0"/>
                                          </p:stCondLst>
                                        </p:cTn>
                                        <p:tgtEl>
                                          <p:spTgt spid="26635"/>
                                        </p:tgtEl>
                                        <p:attrNameLst>
                                          <p:attrName>style.visibility</p:attrName>
                                        </p:attrNameLst>
                                      </p:cBhvr>
                                      <p:to>
                                        <p:strVal val="visible"/>
                                      </p:to>
                                    </p:set>
                                    <p:animEffect transition="in" filter="wipe(left)">
                                      <p:cBhvr>
                                        <p:cTn id="49" dur="500"/>
                                        <p:tgtEl>
                                          <p:spTgt spid="26635"/>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6639"/>
                                        </p:tgtEl>
                                        <p:attrNameLst>
                                          <p:attrName>style.visibility</p:attrName>
                                        </p:attrNameLst>
                                      </p:cBhvr>
                                      <p:to>
                                        <p:strVal val="visible"/>
                                      </p:to>
                                    </p:set>
                                    <p:animEffect transition="in" filter="fade">
                                      <p:cBhvr>
                                        <p:cTn id="52" dur="500"/>
                                        <p:tgtEl>
                                          <p:spTgt spid="26639"/>
                                        </p:tgtEl>
                                      </p:cBhvr>
                                    </p:animEffect>
                                    <p:anim calcmode="lin" valueType="num">
                                      <p:cBhvr>
                                        <p:cTn id="53" dur="500" fill="hold"/>
                                        <p:tgtEl>
                                          <p:spTgt spid="26639"/>
                                        </p:tgtEl>
                                        <p:attrNameLst>
                                          <p:attrName>ppt_x</p:attrName>
                                        </p:attrNameLst>
                                      </p:cBhvr>
                                      <p:tavLst>
                                        <p:tav tm="0">
                                          <p:val>
                                            <p:strVal val="#ppt_x"/>
                                          </p:val>
                                        </p:tav>
                                        <p:tav tm="100000">
                                          <p:val>
                                            <p:strVal val="#ppt_x"/>
                                          </p:val>
                                        </p:tav>
                                      </p:tavLst>
                                    </p:anim>
                                    <p:anim calcmode="lin" valueType="num">
                                      <p:cBhvr>
                                        <p:cTn id="54" dur="500" fill="hold"/>
                                        <p:tgtEl>
                                          <p:spTgt spid="26639"/>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200"/>
                                  </p:stCondLst>
                                  <p:childTnLst>
                                    <p:set>
                                      <p:cBhvr>
                                        <p:cTn id="56" dur="1" fill="hold">
                                          <p:stCondLst>
                                            <p:cond delay="0"/>
                                          </p:stCondLst>
                                        </p:cTn>
                                        <p:tgtEl>
                                          <p:spTgt spid="26636"/>
                                        </p:tgtEl>
                                        <p:attrNameLst>
                                          <p:attrName>style.visibility</p:attrName>
                                        </p:attrNameLst>
                                      </p:cBhvr>
                                      <p:to>
                                        <p:strVal val="visible"/>
                                      </p:to>
                                    </p:set>
                                    <p:animEffect transition="in" filter="wipe(left)">
                                      <p:cBhvr>
                                        <p:cTn id="57" dur="500"/>
                                        <p:tgtEl>
                                          <p:spTgt spid="26636"/>
                                        </p:tgtEl>
                                      </p:cBhvr>
                                    </p:animEffect>
                                  </p:childTnLst>
                                </p:cTn>
                              </p:par>
                              <p:par>
                                <p:cTn id="58" presetID="47" presetClass="entr" presetSubtype="0" fill="hold" grpId="0" nodeType="withEffect">
                                  <p:stCondLst>
                                    <p:cond delay="200"/>
                                  </p:stCondLst>
                                  <p:childTnLst>
                                    <p:set>
                                      <p:cBhvr>
                                        <p:cTn id="59" dur="1" fill="hold">
                                          <p:stCondLst>
                                            <p:cond delay="0"/>
                                          </p:stCondLst>
                                        </p:cTn>
                                        <p:tgtEl>
                                          <p:spTgt spid="26640"/>
                                        </p:tgtEl>
                                        <p:attrNameLst>
                                          <p:attrName>style.visibility</p:attrName>
                                        </p:attrNameLst>
                                      </p:cBhvr>
                                      <p:to>
                                        <p:strVal val="visible"/>
                                      </p:to>
                                    </p:set>
                                    <p:animEffect transition="in" filter="fade">
                                      <p:cBhvr>
                                        <p:cTn id="60" dur="500"/>
                                        <p:tgtEl>
                                          <p:spTgt spid="26640"/>
                                        </p:tgtEl>
                                      </p:cBhvr>
                                    </p:animEffect>
                                    <p:anim calcmode="lin" valueType="num">
                                      <p:cBhvr>
                                        <p:cTn id="61" dur="500" fill="hold"/>
                                        <p:tgtEl>
                                          <p:spTgt spid="26640"/>
                                        </p:tgtEl>
                                        <p:attrNameLst>
                                          <p:attrName>ppt_x</p:attrName>
                                        </p:attrNameLst>
                                      </p:cBhvr>
                                      <p:tavLst>
                                        <p:tav tm="0">
                                          <p:val>
                                            <p:strVal val="#ppt_x"/>
                                          </p:val>
                                        </p:tav>
                                        <p:tav tm="100000">
                                          <p:val>
                                            <p:strVal val="#ppt_x"/>
                                          </p:val>
                                        </p:tav>
                                      </p:tavLst>
                                    </p:anim>
                                    <p:anim calcmode="lin" valueType="num">
                                      <p:cBhvr>
                                        <p:cTn id="62" dur="500" fill="hold"/>
                                        <p:tgtEl>
                                          <p:spTgt spid="26640"/>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300"/>
                                  </p:stCondLst>
                                  <p:childTnLst>
                                    <p:set>
                                      <p:cBhvr>
                                        <p:cTn id="64" dur="1" fill="hold">
                                          <p:stCondLst>
                                            <p:cond delay="0"/>
                                          </p:stCondLst>
                                        </p:cTn>
                                        <p:tgtEl>
                                          <p:spTgt spid="26637"/>
                                        </p:tgtEl>
                                        <p:attrNameLst>
                                          <p:attrName>style.visibility</p:attrName>
                                        </p:attrNameLst>
                                      </p:cBhvr>
                                      <p:to>
                                        <p:strVal val="visible"/>
                                      </p:to>
                                    </p:set>
                                    <p:animEffect transition="in" filter="wipe(left)">
                                      <p:cBhvr>
                                        <p:cTn id="65" dur="500"/>
                                        <p:tgtEl>
                                          <p:spTgt spid="26637"/>
                                        </p:tgtEl>
                                      </p:cBhvr>
                                    </p:animEffect>
                                  </p:childTnLst>
                                </p:cTn>
                              </p:par>
                              <p:par>
                                <p:cTn id="66" presetID="47" presetClass="entr" presetSubtype="0" fill="hold" grpId="0" nodeType="withEffect">
                                  <p:stCondLst>
                                    <p:cond delay="300"/>
                                  </p:stCondLst>
                                  <p:childTnLst>
                                    <p:set>
                                      <p:cBhvr>
                                        <p:cTn id="67" dur="1" fill="hold">
                                          <p:stCondLst>
                                            <p:cond delay="0"/>
                                          </p:stCondLst>
                                        </p:cTn>
                                        <p:tgtEl>
                                          <p:spTgt spid="26641"/>
                                        </p:tgtEl>
                                        <p:attrNameLst>
                                          <p:attrName>style.visibility</p:attrName>
                                        </p:attrNameLst>
                                      </p:cBhvr>
                                      <p:to>
                                        <p:strVal val="visible"/>
                                      </p:to>
                                    </p:set>
                                    <p:animEffect transition="in" filter="fade">
                                      <p:cBhvr>
                                        <p:cTn id="68" dur="500"/>
                                        <p:tgtEl>
                                          <p:spTgt spid="26641"/>
                                        </p:tgtEl>
                                      </p:cBhvr>
                                    </p:animEffect>
                                    <p:anim calcmode="lin" valueType="num">
                                      <p:cBhvr>
                                        <p:cTn id="69" dur="500" fill="hold"/>
                                        <p:tgtEl>
                                          <p:spTgt spid="26641"/>
                                        </p:tgtEl>
                                        <p:attrNameLst>
                                          <p:attrName>ppt_x</p:attrName>
                                        </p:attrNameLst>
                                      </p:cBhvr>
                                      <p:tavLst>
                                        <p:tav tm="0">
                                          <p:val>
                                            <p:strVal val="#ppt_x"/>
                                          </p:val>
                                        </p:tav>
                                        <p:tav tm="100000">
                                          <p:val>
                                            <p:strVal val="#ppt_x"/>
                                          </p:val>
                                        </p:tav>
                                      </p:tavLst>
                                    </p:anim>
                                    <p:anim calcmode="lin" valueType="num">
                                      <p:cBhvr>
                                        <p:cTn id="70" dur="500" fill="hold"/>
                                        <p:tgtEl>
                                          <p:spTgt spid="26641"/>
                                        </p:tgtEl>
                                        <p:attrNameLst>
                                          <p:attrName>ppt_y</p:attrName>
                                        </p:attrNameLst>
                                      </p:cBhvr>
                                      <p:tavLst>
                                        <p:tav tm="0">
                                          <p:val>
                                            <p:strVal val="#ppt_y-.1"/>
                                          </p:val>
                                        </p:tav>
                                        <p:tav tm="100000">
                                          <p:val>
                                            <p:strVal val="#ppt_y"/>
                                          </p:val>
                                        </p:tav>
                                      </p:tavLst>
                                    </p:anim>
                                  </p:childTnLst>
                                </p:cTn>
                              </p:par>
                              <p:par>
                                <p:cTn id="71" presetID="22" presetClass="entr" presetSubtype="8" fill="hold" grpId="0" nodeType="withEffect">
                                  <p:stCondLst>
                                    <p:cond delay="500"/>
                                  </p:stCondLst>
                                  <p:childTnLst>
                                    <p:set>
                                      <p:cBhvr>
                                        <p:cTn id="72" dur="1" fill="hold">
                                          <p:stCondLst>
                                            <p:cond delay="0"/>
                                          </p:stCondLst>
                                        </p:cTn>
                                        <p:tgtEl>
                                          <p:spTgt spid="26638"/>
                                        </p:tgtEl>
                                        <p:attrNameLst>
                                          <p:attrName>style.visibility</p:attrName>
                                        </p:attrNameLst>
                                      </p:cBhvr>
                                      <p:to>
                                        <p:strVal val="visible"/>
                                      </p:to>
                                    </p:set>
                                    <p:animEffect transition="in" filter="wipe(left)">
                                      <p:cBhvr>
                                        <p:cTn id="73" dur="500"/>
                                        <p:tgtEl>
                                          <p:spTgt spid="26638"/>
                                        </p:tgtEl>
                                      </p:cBhvr>
                                    </p:animEffect>
                                  </p:childTnLst>
                                </p:cTn>
                              </p:par>
                              <p:par>
                                <p:cTn id="74" presetID="47" presetClass="entr" presetSubtype="0" fill="hold" grpId="0" nodeType="withEffect">
                                  <p:stCondLst>
                                    <p:cond delay="500"/>
                                  </p:stCondLst>
                                  <p:childTnLst>
                                    <p:set>
                                      <p:cBhvr>
                                        <p:cTn id="75" dur="1" fill="hold">
                                          <p:stCondLst>
                                            <p:cond delay="0"/>
                                          </p:stCondLst>
                                        </p:cTn>
                                        <p:tgtEl>
                                          <p:spTgt spid="26642"/>
                                        </p:tgtEl>
                                        <p:attrNameLst>
                                          <p:attrName>style.visibility</p:attrName>
                                        </p:attrNameLst>
                                      </p:cBhvr>
                                      <p:to>
                                        <p:strVal val="visible"/>
                                      </p:to>
                                    </p:set>
                                    <p:animEffect transition="in" filter="fade">
                                      <p:cBhvr>
                                        <p:cTn id="76" dur="500"/>
                                        <p:tgtEl>
                                          <p:spTgt spid="26642"/>
                                        </p:tgtEl>
                                      </p:cBhvr>
                                    </p:animEffect>
                                    <p:anim calcmode="lin" valueType="num">
                                      <p:cBhvr>
                                        <p:cTn id="77" dur="500" fill="hold"/>
                                        <p:tgtEl>
                                          <p:spTgt spid="26642"/>
                                        </p:tgtEl>
                                        <p:attrNameLst>
                                          <p:attrName>ppt_x</p:attrName>
                                        </p:attrNameLst>
                                      </p:cBhvr>
                                      <p:tavLst>
                                        <p:tav tm="0">
                                          <p:val>
                                            <p:strVal val="#ppt_x"/>
                                          </p:val>
                                        </p:tav>
                                        <p:tav tm="100000">
                                          <p:val>
                                            <p:strVal val="#ppt_x"/>
                                          </p:val>
                                        </p:tav>
                                      </p:tavLst>
                                    </p:anim>
                                    <p:anim calcmode="lin" valueType="num">
                                      <p:cBhvr>
                                        <p:cTn id="78" dur="500" fill="hold"/>
                                        <p:tgtEl>
                                          <p:spTgt spid="266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autoUpdateAnimBg="0"/>
      <p:bldP spid="26628" grpId="0" animBg="1" autoUpdateAnimBg="0"/>
      <p:bldP spid="26629" grpId="0" animBg="1" autoUpdateAnimBg="0"/>
      <p:bldP spid="26630" grpId="0" animBg="1" autoUpdateAnimBg="0"/>
      <p:bldP spid="26631" grpId="0" autoUpdateAnimBg="0"/>
      <p:bldP spid="26632" grpId="0" autoUpdateAnimBg="0"/>
      <p:bldP spid="26633" grpId="0" autoUpdateAnimBg="0"/>
      <p:bldP spid="26634" grpId="0" autoUpdateAnimBg="0"/>
      <p:bldP spid="26635" grpId="0" animBg="1" autoUpdateAnimBg="0"/>
      <p:bldP spid="26636" grpId="0" animBg="1" autoUpdateAnimBg="0"/>
      <p:bldP spid="26637" grpId="0" animBg="1" autoUpdateAnimBg="0"/>
      <p:bldP spid="26638" grpId="0" animBg="1" autoUpdateAnimBg="0"/>
      <p:bldP spid="26639" grpId="0" animBg="1" autoUpdateAnimBg="0"/>
      <p:bldP spid="26640" grpId="0" animBg="1" autoUpdateAnimBg="0"/>
      <p:bldP spid="26641" grpId="0" animBg="1" autoUpdateAnimBg="0"/>
      <p:bldP spid="26642" grpId="0" animBg="1" autoUpdateAnimBg="0"/>
      <p:bldP spid="2664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9"/>
          <p:cNvSpPr>
            <a:spLocks/>
          </p:cNvSpPr>
          <p:nvPr/>
        </p:nvSpPr>
        <p:spPr bwMode="auto">
          <a:xfrm>
            <a:off x="6015038" y="1328738"/>
            <a:ext cx="1960562" cy="2579687"/>
          </a:xfrm>
          <a:custGeom>
            <a:avLst/>
            <a:gdLst>
              <a:gd name="T0" fmla="*/ 5953 w 2105248"/>
              <a:gd name="T1" fmla="*/ 0 h 2842038"/>
              <a:gd name="T2" fmla="*/ 9525 w 2105248"/>
              <a:gd name="T3" fmla="*/ 4763 h 2842038"/>
              <a:gd name="T4" fmla="*/ 1921669 w 2105248"/>
              <a:gd name="T5" fmla="*/ 1916907 h 2842038"/>
              <a:gd name="T6" fmla="*/ 1924050 w 2105248"/>
              <a:gd name="T7" fmla="*/ 1919288 h 2842038"/>
              <a:gd name="T8" fmla="*/ 1800364 w 2105248"/>
              <a:gd name="T9" fmla="*/ 2582669 h 2842038"/>
              <a:gd name="T10" fmla="*/ 2105248 w 2105248"/>
              <a:gd name="T11" fmla="*/ 2718412 h 2842038"/>
              <a:gd name="T12" fmla="*/ 1118368 w 2105248"/>
              <a:gd name="T13" fmla="*/ 2842038 h 2842038"/>
              <a:gd name="T14" fmla="*/ 549889 w 2105248"/>
              <a:gd name="T15" fmla="*/ 2025921 h 2842038"/>
              <a:gd name="T16" fmla="*/ 922384 w 2105248"/>
              <a:gd name="T17" fmla="*/ 2191767 h 2842038"/>
              <a:gd name="T18" fmla="*/ 963811 w 2105248"/>
              <a:gd name="T19" fmla="*/ 1916907 h 2842038"/>
              <a:gd name="T20" fmla="*/ 962025 w 2105248"/>
              <a:gd name="T21" fmla="*/ 1919288 h 2842038"/>
              <a:gd name="T22" fmla="*/ 141685 w 2105248"/>
              <a:gd name="T23" fmla="*/ 967383 h 2842038"/>
              <a:gd name="T24" fmla="*/ 142875 w 2105248"/>
              <a:gd name="T25" fmla="*/ 966788 h 2842038"/>
              <a:gd name="T26" fmla="*/ 361950 w 2105248"/>
              <a:gd name="T27" fmla="*/ 471488 h 2842038"/>
              <a:gd name="T28" fmla="*/ 0 w 2105248"/>
              <a:gd name="T29" fmla="*/ 4763 h 2842038"/>
              <a:gd name="T30" fmla="*/ 5953 w 2105248"/>
              <a:gd name="T31" fmla="*/ 0 h 28420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05248" h="2842038">
                <a:moveTo>
                  <a:pt x="5953" y="0"/>
                </a:moveTo>
                <a:lnTo>
                  <a:pt x="9525" y="4763"/>
                </a:lnTo>
                <a:cubicBezTo>
                  <a:pt x="1063824" y="0"/>
                  <a:pt x="1921669" y="858441"/>
                  <a:pt x="1921669" y="1916907"/>
                </a:cubicBezTo>
                <a:lnTo>
                  <a:pt x="1924050" y="1919288"/>
                </a:lnTo>
                <a:cubicBezTo>
                  <a:pt x="1922092" y="2151415"/>
                  <a:pt x="1879444" y="2375887"/>
                  <a:pt x="1800364" y="2582669"/>
                </a:cubicBezTo>
                <a:lnTo>
                  <a:pt x="2105248" y="2718412"/>
                </a:lnTo>
                <a:lnTo>
                  <a:pt x="1118368" y="2842038"/>
                </a:lnTo>
                <a:lnTo>
                  <a:pt x="549889" y="2025921"/>
                </a:lnTo>
                <a:lnTo>
                  <a:pt x="922384" y="2191767"/>
                </a:lnTo>
                <a:cubicBezTo>
                  <a:pt x="949698" y="2105069"/>
                  <a:pt x="963811" y="2012556"/>
                  <a:pt x="963811" y="1916907"/>
                </a:cubicBezTo>
                <a:lnTo>
                  <a:pt x="962025" y="1919288"/>
                </a:lnTo>
                <a:cubicBezTo>
                  <a:pt x="963811" y="1433513"/>
                  <a:pt x="606624" y="1033463"/>
                  <a:pt x="141685" y="967383"/>
                </a:cubicBezTo>
                <a:lnTo>
                  <a:pt x="142875" y="966788"/>
                </a:lnTo>
                <a:lnTo>
                  <a:pt x="361950" y="471488"/>
                </a:lnTo>
                <a:lnTo>
                  <a:pt x="0" y="4763"/>
                </a:lnTo>
                <a:cubicBezTo>
                  <a:pt x="4763" y="0"/>
                  <a:pt x="5358" y="0"/>
                  <a:pt x="5953" y="0"/>
                </a:cubicBezTo>
                <a:close/>
              </a:path>
            </a:pathLst>
          </a:custGeom>
          <a:solidFill>
            <a:srgbClr val="C4261D"/>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lIns="0" rIns="0" anchor="b"/>
          <a:lstStyle/>
          <a:p>
            <a:endParaRPr lang="zh-CN" altLang="en-US"/>
          </a:p>
        </p:txBody>
      </p:sp>
      <p:pic>
        <p:nvPicPr>
          <p:cNvPr id="27651" name="矩形 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088" y="1450975"/>
            <a:ext cx="3279775"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Freeform 8"/>
          <p:cNvSpPr>
            <a:spLocks/>
          </p:cNvSpPr>
          <p:nvPr/>
        </p:nvSpPr>
        <p:spPr bwMode="auto">
          <a:xfrm>
            <a:off x="4237038" y="1052513"/>
            <a:ext cx="2005012" cy="2882900"/>
          </a:xfrm>
          <a:custGeom>
            <a:avLst/>
            <a:gdLst>
              <a:gd name="T0" fmla="*/ 1552623 w 2153126"/>
              <a:gd name="T1" fmla="*/ 0 h 3176145"/>
              <a:gd name="T2" fmla="*/ 2153126 w 2153126"/>
              <a:gd name="T3" fmla="*/ 792850 h 3176145"/>
              <a:gd name="T4" fmla="*/ 1730588 w 2153126"/>
              <a:gd name="T5" fmla="*/ 1693225 h 3176145"/>
              <a:gd name="T6" fmla="*/ 1688096 w 2153126"/>
              <a:gd name="T7" fmla="*/ 1288939 h 3176145"/>
              <a:gd name="T8" fmla="*/ 957858 w 2153126"/>
              <a:gd name="T9" fmla="*/ 2221264 h 3176145"/>
              <a:gd name="T10" fmla="*/ 957262 w 2153126"/>
              <a:gd name="T11" fmla="*/ 2223645 h 3176145"/>
              <a:gd name="T12" fmla="*/ 1026914 w 2153126"/>
              <a:gd name="T13" fmla="*/ 2577856 h 3176145"/>
              <a:gd name="T14" fmla="*/ 1023937 w 2153126"/>
              <a:gd name="T15" fmla="*/ 2576070 h 3176145"/>
              <a:gd name="T16" fmla="*/ 490538 w 2153126"/>
              <a:gd name="T17" fmla="*/ 2633220 h 3176145"/>
              <a:gd name="T18" fmla="*/ 261938 w 2153126"/>
              <a:gd name="T19" fmla="*/ 3176145 h 3176145"/>
              <a:gd name="T20" fmla="*/ 0 w 2153126"/>
              <a:gd name="T21" fmla="*/ 2221264 h 3176145"/>
              <a:gd name="T22" fmla="*/ 4763 w 2153126"/>
              <a:gd name="T23" fmla="*/ 2223645 h 3176145"/>
              <a:gd name="T24" fmla="*/ 1587696 w 2153126"/>
              <a:gd name="T25" fmla="*/ 333690 h 3176145"/>
              <a:gd name="T26" fmla="*/ 1552623 w 2153126"/>
              <a:gd name="T27" fmla="*/ 0 h 3176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3126" h="3176145">
                <a:moveTo>
                  <a:pt x="1552623" y="0"/>
                </a:moveTo>
                <a:lnTo>
                  <a:pt x="2153126" y="792850"/>
                </a:lnTo>
                <a:lnTo>
                  <a:pt x="1730588" y="1693225"/>
                </a:lnTo>
                <a:lnTo>
                  <a:pt x="1688096" y="1288939"/>
                </a:lnTo>
                <a:cubicBezTo>
                  <a:pt x="1270395" y="1390256"/>
                  <a:pt x="957858" y="1769253"/>
                  <a:pt x="957858" y="2221264"/>
                </a:cubicBezTo>
                <a:lnTo>
                  <a:pt x="957262" y="2223645"/>
                </a:lnTo>
                <a:cubicBezTo>
                  <a:pt x="957858" y="2346875"/>
                  <a:pt x="982266" y="2467723"/>
                  <a:pt x="1026914" y="2577856"/>
                </a:cubicBezTo>
                <a:lnTo>
                  <a:pt x="1023937" y="2576070"/>
                </a:lnTo>
                <a:lnTo>
                  <a:pt x="490538" y="2633220"/>
                </a:lnTo>
                <a:lnTo>
                  <a:pt x="261938" y="3176145"/>
                </a:lnTo>
                <a:cubicBezTo>
                  <a:pt x="94059" y="2898730"/>
                  <a:pt x="0" y="2570712"/>
                  <a:pt x="0" y="2221264"/>
                </a:cubicBezTo>
                <a:lnTo>
                  <a:pt x="4763" y="2223645"/>
                </a:lnTo>
                <a:cubicBezTo>
                  <a:pt x="245" y="1274964"/>
                  <a:pt x="686173" y="488583"/>
                  <a:pt x="1587696" y="333690"/>
                </a:cubicBezTo>
                <a:lnTo>
                  <a:pt x="1552623" y="0"/>
                </a:lnTo>
                <a:close/>
              </a:path>
            </a:pathLst>
          </a:custGeom>
          <a:solidFill>
            <a:schemeClr val="accent1"/>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27653" name="矩形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335088"/>
            <a:ext cx="3479800"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Freeform 10"/>
          <p:cNvSpPr>
            <a:spLocks/>
          </p:cNvSpPr>
          <p:nvPr/>
        </p:nvSpPr>
        <p:spPr bwMode="auto">
          <a:xfrm>
            <a:off x="4403725" y="3455988"/>
            <a:ext cx="3163888" cy="1352550"/>
          </a:xfrm>
          <a:custGeom>
            <a:avLst/>
            <a:gdLst>
              <a:gd name="T0" fmla="*/ 1377394 w 3398317"/>
              <a:gd name="T1" fmla="*/ 0 h 1489942"/>
              <a:gd name="T2" fmla="*/ 1050692 w 3398317"/>
              <a:gd name="T3" fmla="*/ 237364 h 1489942"/>
              <a:gd name="T4" fmla="*/ 1737600 w 3398317"/>
              <a:gd name="T5" fmla="*/ 531489 h 1489942"/>
              <a:gd name="T6" fmla="*/ 1741171 w 3398317"/>
              <a:gd name="T7" fmla="*/ 527917 h 1489942"/>
              <a:gd name="T8" fmla="*/ 2491173 w 3398317"/>
              <a:gd name="T9" fmla="*/ 164181 h 1489942"/>
              <a:gd name="T10" fmla="*/ 2493554 w 3398317"/>
              <a:gd name="T11" fmla="*/ 165967 h 1489942"/>
              <a:gd name="T12" fmla="*/ 2807840 w 3398317"/>
              <a:gd name="T13" fmla="*/ 604117 h 1489942"/>
              <a:gd name="T14" fmla="*/ 3398317 w 3398317"/>
              <a:gd name="T15" fmla="*/ 527917 h 1489942"/>
              <a:gd name="T16" fmla="*/ 1737600 w 3398317"/>
              <a:gd name="T17" fmla="*/ 1489347 h 1489942"/>
              <a:gd name="T18" fmla="*/ 1741171 w 3398317"/>
              <a:gd name="T19" fmla="*/ 1489942 h 1489942"/>
              <a:gd name="T20" fmla="*/ 272510 w 3398317"/>
              <a:gd name="T21" fmla="*/ 802746 h 1489942"/>
              <a:gd name="T22" fmla="*/ 0 w 3398317"/>
              <a:gd name="T23" fmla="*/ 1000736 h 1489942"/>
              <a:gd name="T24" fmla="*/ 386377 w 3398317"/>
              <a:gd name="T25" fmla="*/ 84260 h 1489942"/>
              <a:gd name="T26" fmla="*/ 1377394 w 3398317"/>
              <a:gd name="T27" fmla="*/ 0 h 14899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98317" h="1489942">
                <a:moveTo>
                  <a:pt x="1377394" y="0"/>
                </a:moveTo>
                <a:lnTo>
                  <a:pt x="1050692" y="237364"/>
                </a:lnTo>
                <a:cubicBezTo>
                  <a:pt x="1222176" y="418784"/>
                  <a:pt x="1466843" y="531489"/>
                  <a:pt x="1737600" y="531489"/>
                </a:cubicBezTo>
                <a:lnTo>
                  <a:pt x="1741171" y="527917"/>
                </a:lnTo>
                <a:cubicBezTo>
                  <a:pt x="2043553" y="531489"/>
                  <a:pt x="2316172" y="388019"/>
                  <a:pt x="2491173" y="164181"/>
                </a:cubicBezTo>
                <a:lnTo>
                  <a:pt x="2493554" y="165967"/>
                </a:lnTo>
                <a:lnTo>
                  <a:pt x="2807840" y="604117"/>
                </a:lnTo>
                <a:lnTo>
                  <a:pt x="3398317" y="527917"/>
                </a:lnTo>
                <a:cubicBezTo>
                  <a:pt x="3066769" y="1102989"/>
                  <a:pt x="2447720" y="1489347"/>
                  <a:pt x="1737600" y="1489347"/>
                </a:cubicBezTo>
                <a:lnTo>
                  <a:pt x="1741171" y="1489942"/>
                </a:lnTo>
                <a:cubicBezTo>
                  <a:pt x="1148863" y="1489399"/>
                  <a:pt x="621661" y="1222932"/>
                  <a:pt x="272510" y="802746"/>
                </a:cubicBezTo>
                <a:lnTo>
                  <a:pt x="0" y="1000736"/>
                </a:lnTo>
                <a:lnTo>
                  <a:pt x="386377" y="84260"/>
                </a:lnTo>
                <a:lnTo>
                  <a:pt x="1377394" y="0"/>
                </a:lnTo>
                <a:close/>
              </a:path>
            </a:pathLst>
          </a:custGeom>
          <a:solidFill>
            <a:srgbClr val="808080"/>
          </a:solidFill>
          <a:ln>
            <a:noFill/>
          </a:ln>
          <a:effectLst>
            <a:outerShdw dist="38100" dir="54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lIns="0" tIns="44806" rIns="0" bIns="44806" anchor="ctr"/>
          <a:lstStyle/>
          <a:p>
            <a:endParaRPr lang="zh-CN" altLang="en-US"/>
          </a:p>
        </p:txBody>
      </p:sp>
      <p:pic>
        <p:nvPicPr>
          <p:cNvPr id="27655" name="矩形 2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63" y="1700213"/>
            <a:ext cx="279082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6" name="直接连接符 30"/>
          <p:cNvCxnSpPr>
            <a:cxnSpLocks noChangeShapeType="1"/>
          </p:cNvCxnSpPr>
          <p:nvPr/>
        </p:nvCxnSpPr>
        <p:spPr bwMode="auto">
          <a:xfrm>
            <a:off x="1706563" y="2492375"/>
            <a:ext cx="2924175" cy="1588"/>
          </a:xfrm>
          <a:prstGeom prst="line">
            <a:avLst/>
          </a:prstGeom>
          <a:noFill/>
          <a:ln w="12700">
            <a:solidFill>
              <a:srgbClr val="5D7F50"/>
            </a:solidFill>
            <a:prstDash val="dash"/>
            <a:round/>
            <a:headEnd type="oval" w="med" len="med"/>
            <a:tailEnd type="oval" w="med" len="med"/>
          </a:ln>
          <a:extLst>
            <a:ext uri="{909E8E84-426E-40DD-AFC4-6F175D3DCCD1}">
              <a14:hiddenFill xmlns:a14="http://schemas.microsoft.com/office/drawing/2010/main">
                <a:noFill/>
              </a14:hiddenFill>
            </a:ext>
          </a:extLst>
        </p:spPr>
      </p:cxnSp>
      <p:cxnSp>
        <p:nvCxnSpPr>
          <p:cNvPr id="27657" name="直接连接符 31"/>
          <p:cNvCxnSpPr>
            <a:cxnSpLocks noChangeShapeType="1"/>
          </p:cNvCxnSpPr>
          <p:nvPr/>
        </p:nvCxnSpPr>
        <p:spPr bwMode="auto">
          <a:xfrm>
            <a:off x="7567613" y="2493963"/>
            <a:ext cx="2922587" cy="0"/>
          </a:xfrm>
          <a:prstGeom prst="line">
            <a:avLst/>
          </a:prstGeom>
          <a:noFill/>
          <a:ln w="12700">
            <a:solidFill>
              <a:srgbClr val="5D7F50"/>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27658" name="TextBox 32"/>
          <p:cNvSpPr txBox="1">
            <a:spLocks noChangeArrowheads="1"/>
          </p:cNvSpPr>
          <p:nvPr/>
        </p:nvSpPr>
        <p:spPr bwMode="auto">
          <a:xfrm>
            <a:off x="1490663" y="1876425"/>
            <a:ext cx="2105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800">
                <a:latin typeface="微软雅黑" panose="020B0503020204020204" pitchFamily="34" charset="-122"/>
              </a:rPr>
              <a:t>单击此处添加文本</a:t>
            </a:r>
            <a:endParaRPr lang="en-US" sz="1800">
              <a:latin typeface="微软雅黑" panose="020B0503020204020204" pitchFamily="34" charset="-122"/>
            </a:endParaRPr>
          </a:p>
          <a:p>
            <a:pPr algn="r" eaLnBrk="1" hangingPunct="1">
              <a:spcBef>
                <a:spcPct val="0"/>
              </a:spcBef>
              <a:buFontTx/>
              <a:buNone/>
            </a:pPr>
            <a:r>
              <a:rPr lang="zh-CN" altLang="en-US" sz="1800">
                <a:latin typeface="微软雅黑" panose="020B0503020204020204" pitchFamily="34" charset="-122"/>
              </a:rPr>
              <a:t>单击此处添加文本</a:t>
            </a:r>
          </a:p>
        </p:txBody>
      </p:sp>
      <p:sp>
        <p:nvSpPr>
          <p:cNvPr id="27659" name="TextBox 33"/>
          <p:cNvSpPr txBox="1">
            <a:spLocks noChangeArrowheads="1"/>
          </p:cNvSpPr>
          <p:nvPr/>
        </p:nvSpPr>
        <p:spPr bwMode="auto">
          <a:xfrm>
            <a:off x="8407400" y="1876425"/>
            <a:ext cx="2105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单击此处添加文本</a:t>
            </a:r>
            <a:endParaRPr lang="en-US"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单击此处添加文本</a:t>
            </a:r>
          </a:p>
        </p:txBody>
      </p:sp>
      <p:sp>
        <p:nvSpPr>
          <p:cNvPr id="27660" name="TextBox 34"/>
          <p:cNvSpPr txBox="1">
            <a:spLocks noChangeArrowheads="1"/>
          </p:cNvSpPr>
          <p:nvPr/>
        </p:nvSpPr>
        <p:spPr bwMode="auto">
          <a:xfrm>
            <a:off x="6143625" y="5602288"/>
            <a:ext cx="2106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单击此处添加文本</a:t>
            </a:r>
            <a:endParaRPr lang="en-US"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单击此处添加文本</a:t>
            </a:r>
          </a:p>
        </p:txBody>
      </p:sp>
      <p:cxnSp>
        <p:nvCxnSpPr>
          <p:cNvPr id="27661" name="直接连接符 35"/>
          <p:cNvCxnSpPr>
            <a:cxnSpLocks noChangeShapeType="1"/>
          </p:cNvCxnSpPr>
          <p:nvPr/>
        </p:nvCxnSpPr>
        <p:spPr bwMode="auto">
          <a:xfrm flipV="1">
            <a:off x="5984875" y="4683125"/>
            <a:ext cx="38100" cy="1770063"/>
          </a:xfrm>
          <a:prstGeom prst="line">
            <a:avLst/>
          </a:prstGeom>
          <a:noFill/>
          <a:ln w="12700">
            <a:solidFill>
              <a:srgbClr val="5D7F50"/>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27662" name="TextBox 1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2" name="Group 15"/>
          <p:cNvGrpSpPr>
            <a:grpSpLocks/>
          </p:cNvGrpSpPr>
          <p:nvPr/>
        </p:nvGrpSpPr>
        <p:grpSpPr bwMode="auto">
          <a:xfrm>
            <a:off x="300038" y="142875"/>
            <a:ext cx="11236325" cy="525463"/>
            <a:chOff x="0" y="0"/>
            <a:chExt cx="11236203" cy="525463"/>
          </a:xfrm>
        </p:grpSpPr>
        <p:grpSp>
          <p:nvGrpSpPr>
            <p:cNvPr id="27664" name="Group 16"/>
            <p:cNvGrpSpPr>
              <a:grpSpLocks/>
            </p:cNvGrpSpPr>
            <p:nvPr/>
          </p:nvGrpSpPr>
          <p:grpSpPr bwMode="auto">
            <a:xfrm flipH="1" flipV="1">
              <a:off x="0" y="0"/>
              <a:ext cx="584200" cy="525463"/>
              <a:chOff x="0" y="0"/>
              <a:chExt cx="584200" cy="525463"/>
            </a:xfrm>
          </p:grpSpPr>
          <p:sp>
            <p:nvSpPr>
              <p:cNvPr id="27666"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667"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7665" name="直接连接符 36"/>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3175">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7662"/>
                                        </p:tgtEl>
                                        <p:attrNameLst>
                                          <p:attrName>style.visibility</p:attrName>
                                        </p:attrNameLst>
                                      </p:cBhvr>
                                      <p:to>
                                        <p:strVal val="visible"/>
                                      </p:to>
                                    </p:set>
                                    <p:anim calcmode="lin" valueType="num">
                                      <p:cBhvr>
                                        <p:cTn id="11" dur="300" fill="hold"/>
                                        <p:tgtEl>
                                          <p:spTgt spid="27662"/>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7662"/>
                                        </p:tgtEl>
                                        <p:attrNameLst>
                                          <p:attrName>ppt_y</p:attrName>
                                        </p:attrNameLst>
                                      </p:cBhvr>
                                      <p:tavLst>
                                        <p:tav tm="0">
                                          <p:val>
                                            <p:strVal val="#ppt_y"/>
                                          </p:val>
                                        </p:tav>
                                        <p:tav tm="100000">
                                          <p:val>
                                            <p:strVal val="#ppt_y"/>
                                          </p:val>
                                        </p:tav>
                                      </p:tavLst>
                                    </p:anim>
                                    <p:anim calcmode="lin" valueType="num">
                                      <p:cBhvr>
                                        <p:cTn id="13" dur="300" fill="hold"/>
                                        <p:tgtEl>
                                          <p:spTgt spid="27662"/>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766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7662"/>
                                        </p:tgtEl>
                                      </p:cBhvr>
                                    </p:animEffect>
                                  </p:childTnLst>
                                </p:cTn>
                              </p:par>
                            </p:childTnLst>
                          </p:cTn>
                        </p:par>
                        <p:par>
                          <p:cTn id="16" fill="hold" nodeType="afterGroup">
                            <p:stCondLst>
                              <p:cond delay="1070"/>
                            </p:stCondLst>
                            <p:childTnLst>
                              <p:par>
                                <p:cTn id="17" presetID="22" presetClass="entr" presetSubtype="4" fill="hold" nodeType="afterEffect">
                                  <p:stCondLst>
                                    <p:cond delay="0"/>
                                  </p:stCondLst>
                                  <p:childTnLst>
                                    <p:set>
                                      <p:cBhvr>
                                        <p:cTn id="18" dur="1" fill="hold">
                                          <p:stCondLst>
                                            <p:cond delay="0"/>
                                          </p:stCondLst>
                                        </p:cTn>
                                        <p:tgtEl>
                                          <p:spTgt spid="27653"/>
                                        </p:tgtEl>
                                        <p:attrNameLst>
                                          <p:attrName>style.visibility</p:attrName>
                                        </p:attrNameLst>
                                      </p:cBhvr>
                                      <p:to>
                                        <p:strVal val="visible"/>
                                      </p:to>
                                    </p:set>
                                    <p:animEffect transition="in" filter="wipe(down)">
                                      <p:cBhvr>
                                        <p:cTn id="19" dur="500"/>
                                        <p:tgtEl>
                                          <p:spTgt spid="276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652"/>
                                        </p:tgtEl>
                                        <p:attrNameLst>
                                          <p:attrName>style.visibility</p:attrName>
                                        </p:attrNameLst>
                                      </p:cBhvr>
                                      <p:to>
                                        <p:strVal val="visible"/>
                                      </p:to>
                                    </p:set>
                                    <p:animEffect transition="in" filter="wipe(down)">
                                      <p:cBhvr>
                                        <p:cTn id="22" dur="500"/>
                                        <p:tgtEl>
                                          <p:spTgt spid="27652"/>
                                        </p:tgtEl>
                                      </p:cBhvr>
                                    </p:animEffect>
                                  </p:childTnLst>
                                </p:cTn>
                              </p:par>
                              <p:par>
                                <p:cTn id="23" presetID="22" presetClass="entr" presetSubtype="2" fill="hold" nodeType="withEffect">
                                  <p:stCondLst>
                                    <p:cond delay="0"/>
                                  </p:stCondLst>
                                  <p:childTnLst>
                                    <p:set>
                                      <p:cBhvr>
                                        <p:cTn id="24" dur="1" fill="hold">
                                          <p:stCondLst>
                                            <p:cond delay="0"/>
                                          </p:stCondLst>
                                        </p:cTn>
                                        <p:tgtEl>
                                          <p:spTgt spid="27656"/>
                                        </p:tgtEl>
                                        <p:attrNameLst>
                                          <p:attrName>style.visibility</p:attrName>
                                        </p:attrNameLst>
                                      </p:cBhvr>
                                      <p:to>
                                        <p:strVal val="visible"/>
                                      </p:to>
                                    </p:set>
                                    <p:animEffect transition="in" filter="wipe(right)">
                                      <p:cBhvr>
                                        <p:cTn id="25" dur="500"/>
                                        <p:tgtEl>
                                          <p:spTgt spid="2765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7658"/>
                                        </p:tgtEl>
                                        <p:attrNameLst>
                                          <p:attrName>style.visibility</p:attrName>
                                        </p:attrNameLst>
                                      </p:cBhvr>
                                      <p:to>
                                        <p:strVal val="visible"/>
                                      </p:to>
                                    </p:set>
                                    <p:animEffect transition="in" filter="wipe(down)">
                                      <p:cBhvr>
                                        <p:cTn id="28" dur="500"/>
                                        <p:tgtEl>
                                          <p:spTgt spid="27658"/>
                                        </p:tgtEl>
                                      </p:cBhvr>
                                    </p:animEffect>
                                  </p:childTnLst>
                                </p:cTn>
                              </p:par>
                            </p:childTnLst>
                          </p:cTn>
                        </p:par>
                        <p:par>
                          <p:cTn id="29" fill="hold" nodeType="afterGroup">
                            <p:stCondLst>
                              <p:cond delay="1570"/>
                            </p:stCondLst>
                            <p:childTnLst>
                              <p:par>
                                <p:cTn id="30" presetID="22" presetClass="entr" presetSubtype="1" fill="hold" nodeType="afterEffect">
                                  <p:stCondLst>
                                    <p:cond delay="0"/>
                                  </p:stCondLst>
                                  <p:childTnLst>
                                    <p:set>
                                      <p:cBhvr>
                                        <p:cTn id="31" dur="1" fill="hold">
                                          <p:stCondLst>
                                            <p:cond delay="0"/>
                                          </p:stCondLst>
                                        </p:cTn>
                                        <p:tgtEl>
                                          <p:spTgt spid="27651"/>
                                        </p:tgtEl>
                                        <p:attrNameLst>
                                          <p:attrName>style.visibility</p:attrName>
                                        </p:attrNameLst>
                                      </p:cBhvr>
                                      <p:to>
                                        <p:strVal val="visible"/>
                                      </p:to>
                                    </p:set>
                                    <p:animEffect transition="in" filter="wipe(up)">
                                      <p:cBhvr>
                                        <p:cTn id="32" dur="500"/>
                                        <p:tgtEl>
                                          <p:spTgt spid="2765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7650"/>
                                        </p:tgtEl>
                                        <p:attrNameLst>
                                          <p:attrName>style.visibility</p:attrName>
                                        </p:attrNameLst>
                                      </p:cBhvr>
                                      <p:to>
                                        <p:strVal val="visible"/>
                                      </p:to>
                                    </p:set>
                                    <p:animEffect transition="in" filter="wipe(up)">
                                      <p:cBhvr>
                                        <p:cTn id="35" dur="500"/>
                                        <p:tgtEl>
                                          <p:spTgt spid="27650"/>
                                        </p:tgtEl>
                                      </p:cBhvr>
                                    </p:animEffect>
                                  </p:childTnLst>
                                </p:cTn>
                              </p:par>
                              <p:par>
                                <p:cTn id="36" presetID="22" presetClass="entr" presetSubtype="8" fill="hold" nodeType="withEffect">
                                  <p:stCondLst>
                                    <p:cond delay="0"/>
                                  </p:stCondLst>
                                  <p:childTnLst>
                                    <p:set>
                                      <p:cBhvr>
                                        <p:cTn id="37" dur="1" fill="hold">
                                          <p:stCondLst>
                                            <p:cond delay="0"/>
                                          </p:stCondLst>
                                        </p:cTn>
                                        <p:tgtEl>
                                          <p:spTgt spid="27657"/>
                                        </p:tgtEl>
                                        <p:attrNameLst>
                                          <p:attrName>style.visibility</p:attrName>
                                        </p:attrNameLst>
                                      </p:cBhvr>
                                      <p:to>
                                        <p:strVal val="visible"/>
                                      </p:to>
                                    </p:set>
                                    <p:animEffect transition="in" filter="wipe(left)">
                                      <p:cBhvr>
                                        <p:cTn id="38" dur="500"/>
                                        <p:tgtEl>
                                          <p:spTgt spid="27657"/>
                                        </p:tgtEl>
                                      </p:cBhvr>
                                    </p:animEffect>
                                  </p:childTnLst>
                                </p:cTn>
                              </p:par>
                            </p:childTnLst>
                          </p:cTn>
                        </p:par>
                        <p:par>
                          <p:cTn id="39" fill="hold" nodeType="afterGroup">
                            <p:stCondLst>
                              <p:cond delay="2070"/>
                            </p:stCondLst>
                            <p:childTnLst>
                              <p:par>
                                <p:cTn id="40" presetID="22" presetClass="entr" presetSubtype="2" fill="hold" nodeType="afterEffect">
                                  <p:stCondLst>
                                    <p:cond delay="0"/>
                                  </p:stCondLst>
                                  <p:childTnLst>
                                    <p:set>
                                      <p:cBhvr>
                                        <p:cTn id="41" dur="1" fill="hold">
                                          <p:stCondLst>
                                            <p:cond delay="0"/>
                                          </p:stCondLst>
                                        </p:cTn>
                                        <p:tgtEl>
                                          <p:spTgt spid="27655"/>
                                        </p:tgtEl>
                                        <p:attrNameLst>
                                          <p:attrName>style.visibility</p:attrName>
                                        </p:attrNameLst>
                                      </p:cBhvr>
                                      <p:to>
                                        <p:strVal val="visible"/>
                                      </p:to>
                                    </p:set>
                                    <p:animEffect transition="in" filter="wipe(right)">
                                      <p:cBhvr>
                                        <p:cTn id="42" dur="500"/>
                                        <p:tgtEl>
                                          <p:spTgt spid="27655"/>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7654"/>
                                        </p:tgtEl>
                                        <p:attrNameLst>
                                          <p:attrName>style.visibility</p:attrName>
                                        </p:attrNameLst>
                                      </p:cBhvr>
                                      <p:to>
                                        <p:strVal val="visible"/>
                                      </p:to>
                                    </p:set>
                                    <p:animEffect transition="in" filter="wipe(right)">
                                      <p:cBhvr>
                                        <p:cTn id="45" dur="500"/>
                                        <p:tgtEl>
                                          <p:spTgt spid="2765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659"/>
                                        </p:tgtEl>
                                        <p:attrNameLst>
                                          <p:attrName>style.visibility</p:attrName>
                                        </p:attrNameLst>
                                      </p:cBhvr>
                                      <p:to>
                                        <p:strVal val="visible"/>
                                      </p:to>
                                    </p:set>
                                    <p:animEffect transition="in" filter="wipe(down)">
                                      <p:cBhvr>
                                        <p:cTn id="48" dur="500"/>
                                        <p:tgtEl>
                                          <p:spTgt spid="27659"/>
                                        </p:tgtEl>
                                      </p:cBhvr>
                                    </p:animEffect>
                                  </p:childTnLst>
                                </p:cTn>
                              </p:par>
                            </p:childTnLst>
                          </p:cTn>
                        </p:par>
                        <p:par>
                          <p:cTn id="49" fill="hold" nodeType="afterGroup">
                            <p:stCondLst>
                              <p:cond delay="2570"/>
                            </p:stCondLst>
                            <p:childTnLst>
                              <p:par>
                                <p:cTn id="50" presetID="22" presetClass="entr" presetSubtype="1" fill="hold" grpId="0" nodeType="afterEffect">
                                  <p:stCondLst>
                                    <p:cond delay="0"/>
                                  </p:stCondLst>
                                  <p:childTnLst>
                                    <p:set>
                                      <p:cBhvr>
                                        <p:cTn id="51" dur="1" fill="hold">
                                          <p:stCondLst>
                                            <p:cond delay="0"/>
                                          </p:stCondLst>
                                        </p:cTn>
                                        <p:tgtEl>
                                          <p:spTgt spid="27660"/>
                                        </p:tgtEl>
                                        <p:attrNameLst>
                                          <p:attrName>style.visibility</p:attrName>
                                        </p:attrNameLst>
                                      </p:cBhvr>
                                      <p:to>
                                        <p:strVal val="visible"/>
                                      </p:to>
                                    </p:set>
                                    <p:animEffect transition="in" filter="wipe(up)">
                                      <p:cBhvr>
                                        <p:cTn id="52" dur="500"/>
                                        <p:tgtEl>
                                          <p:spTgt spid="27660"/>
                                        </p:tgtEl>
                                      </p:cBhvr>
                                    </p:animEffect>
                                  </p:childTnLst>
                                </p:cTn>
                              </p:par>
                              <p:par>
                                <p:cTn id="53" presetID="22" presetClass="entr" presetSubtype="1" fill="hold" nodeType="withEffect">
                                  <p:stCondLst>
                                    <p:cond delay="0"/>
                                  </p:stCondLst>
                                  <p:childTnLst>
                                    <p:set>
                                      <p:cBhvr>
                                        <p:cTn id="54" dur="1" fill="hold">
                                          <p:stCondLst>
                                            <p:cond delay="0"/>
                                          </p:stCondLst>
                                        </p:cTn>
                                        <p:tgtEl>
                                          <p:spTgt spid="27661"/>
                                        </p:tgtEl>
                                        <p:attrNameLst>
                                          <p:attrName>style.visibility</p:attrName>
                                        </p:attrNameLst>
                                      </p:cBhvr>
                                      <p:to>
                                        <p:strVal val="visible"/>
                                      </p:to>
                                    </p:set>
                                    <p:animEffect transition="in" filter="wipe(up)">
                                      <p:cBhvr>
                                        <p:cTn id="55"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2" grpId="0" animBg="1"/>
      <p:bldP spid="27654" grpId="0" animBg="1"/>
      <p:bldP spid="27658" grpId="0" autoUpdateAnimBg="0"/>
      <p:bldP spid="27659" grpId="0" autoUpdateAnimBg="0"/>
      <p:bldP spid="27660" grpId="0" autoUpdateAnimBg="0"/>
      <p:bldP spid="2766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2" name="Group 3"/>
          <p:cNvGrpSpPr>
            <a:grpSpLocks/>
          </p:cNvGrpSpPr>
          <p:nvPr/>
        </p:nvGrpSpPr>
        <p:grpSpPr bwMode="auto">
          <a:xfrm>
            <a:off x="300038" y="142875"/>
            <a:ext cx="11236325" cy="525463"/>
            <a:chOff x="0" y="0"/>
            <a:chExt cx="11236203" cy="525463"/>
          </a:xfrm>
        </p:grpSpPr>
        <p:grpSp>
          <p:nvGrpSpPr>
            <p:cNvPr id="28708" name="Group 4"/>
            <p:cNvGrpSpPr>
              <a:grpSpLocks/>
            </p:cNvGrpSpPr>
            <p:nvPr/>
          </p:nvGrpSpPr>
          <p:grpSpPr bwMode="auto">
            <a:xfrm flipH="1" flipV="1">
              <a:off x="0" y="0"/>
              <a:ext cx="584200" cy="525463"/>
              <a:chOff x="0" y="0"/>
              <a:chExt cx="584200" cy="525463"/>
            </a:xfrm>
          </p:grpSpPr>
          <p:sp>
            <p:nvSpPr>
              <p:cNvPr id="28710"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8711"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8709" name="直接连接符 21"/>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4" name="Group 8"/>
          <p:cNvGrpSpPr>
            <a:grpSpLocks/>
          </p:cNvGrpSpPr>
          <p:nvPr/>
        </p:nvGrpSpPr>
        <p:grpSpPr bwMode="auto">
          <a:xfrm>
            <a:off x="3729038" y="3300413"/>
            <a:ext cx="531812" cy="581025"/>
            <a:chOff x="0" y="0"/>
            <a:chExt cx="430213" cy="449262"/>
          </a:xfrm>
        </p:grpSpPr>
        <p:sp>
          <p:nvSpPr>
            <p:cNvPr id="3" name="Oval 5"/>
            <p:cNvSpPr>
              <a:spLocks noChangeArrowheads="1"/>
            </p:cNvSpPr>
            <p:nvPr/>
          </p:nvSpPr>
          <p:spPr bwMode="auto">
            <a:xfrm>
              <a:off x="120650" y="0"/>
              <a:ext cx="192088" cy="193675"/>
            </a:xfrm>
            <a:prstGeom prst="ellipse">
              <a:avLst/>
            </a:prstGeom>
            <a:solidFill>
              <a:srgbClr val="F3A51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 name="Freeform 6"/>
            <p:cNvSpPr>
              <a:spLocks/>
            </p:cNvSpPr>
            <p:nvPr/>
          </p:nvSpPr>
          <p:spPr bwMode="auto">
            <a:xfrm>
              <a:off x="0" y="193675"/>
              <a:ext cx="430213" cy="255587"/>
            </a:xfrm>
            <a:custGeom>
              <a:avLst/>
              <a:gdLst>
                <a:gd name="T0" fmla="*/ 429520 w 621"/>
                <a:gd name="T1" fmla="*/ 111215 h 370"/>
                <a:gd name="T2" fmla="*/ 428827 w 621"/>
                <a:gd name="T3" fmla="*/ 109833 h 370"/>
                <a:gd name="T4" fmla="*/ 265333 w 621"/>
                <a:gd name="T5" fmla="*/ 15197 h 370"/>
                <a:gd name="T6" fmla="*/ 255634 w 621"/>
                <a:gd name="T7" fmla="*/ 13125 h 370"/>
                <a:gd name="T8" fmla="*/ 189820 w 621"/>
                <a:gd name="T9" fmla="*/ 13125 h 370"/>
                <a:gd name="T10" fmla="*/ 0 w 621"/>
                <a:gd name="T11" fmla="*/ 122958 h 370"/>
                <a:gd name="T12" fmla="*/ 0 w 621"/>
                <a:gd name="T13" fmla="*/ 255587 h 370"/>
                <a:gd name="T14" fmla="*/ 88675 w 621"/>
                <a:gd name="T15" fmla="*/ 255587 h 370"/>
                <a:gd name="T16" fmla="*/ 88675 w 621"/>
                <a:gd name="T17" fmla="*/ 183746 h 370"/>
                <a:gd name="T18" fmla="*/ 104609 w 621"/>
                <a:gd name="T19" fmla="*/ 183746 h 370"/>
                <a:gd name="T20" fmla="*/ 104609 w 621"/>
                <a:gd name="T21" fmla="*/ 255587 h 370"/>
                <a:gd name="T22" fmla="*/ 327682 w 621"/>
                <a:gd name="T23" fmla="*/ 255587 h 370"/>
                <a:gd name="T24" fmla="*/ 327682 w 621"/>
                <a:gd name="T25" fmla="*/ 183746 h 370"/>
                <a:gd name="T26" fmla="*/ 342231 w 621"/>
                <a:gd name="T27" fmla="*/ 183746 h 370"/>
                <a:gd name="T28" fmla="*/ 342231 w 621"/>
                <a:gd name="T29" fmla="*/ 255587 h 370"/>
                <a:gd name="T30" fmla="*/ 430213 w 621"/>
                <a:gd name="T31" fmla="*/ 255587 h 370"/>
                <a:gd name="T32" fmla="*/ 430213 w 621"/>
                <a:gd name="T33" fmla="*/ 118813 h 370"/>
                <a:gd name="T34" fmla="*/ 430213 w 621"/>
                <a:gd name="T35" fmla="*/ 114669 h 370"/>
                <a:gd name="T36" fmla="*/ 429520 w 621"/>
                <a:gd name="T37" fmla="*/ 111215 h 3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1"/>
                <a:gd name="T58" fmla="*/ 0 h 370"/>
                <a:gd name="T59" fmla="*/ 621 w 621"/>
                <a:gd name="T60" fmla="*/ 370 h 3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1" h="370">
                  <a:moveTo>
                    <a:pt x="620" y="161"/>
                  </a:moveTo>
                  <a:cubicBezTo>
                    <a:pt x="620" y="161"/>
                    <a:pt x="620" y="160"/>
                    <a:pt x="619" y="159"/>
                  </a:cubicBezTo>
                  <a:cubicBezTo>
                    <a:pt x="604" y="52"/>
                    <a:pt x="452" y="27"/>
                    <a:pt x="383" y="22"/>
                  </a:cubicBezTo>
                  <a:cubicBezTo>
                    <a:pt x="378" y="21"/>
                    <a:pt x="373" y="19"/>
                    <a:pt x="369" y="19"/>
                  </a:cubicBezTo>
                  <a:lnTo>
                    <a:pt x="274" y="19"/>
                  </a:lnTo>
                  <a:cubicBezTo>
                    <a:pt x="274" y="19"/>
                    <a:pt x="0" y="0"/>
                    <a:pt x="0" y="178"/>
                  </a:cubicBezTo>
                  <a:lnTo>
                    <a:pt x="0" y="370"/>
                  </a:lnTo>
                  <a:lnTo>
                    <a:pt x="128" y="370"/>
                  </a:lnTo>
                  <a:lnTo>
                    <a:pt x="128" y="266"/>
                  </a:lnTo>
                  <a:lnTo>
                    <a:pt x="151" y="266"/>
                  </a:lnTo>
                  <a:lnTo>
                    <a:pt x="151" y="370"/>
                  </a:lnTo>
                  <a:lnTo>
                    <a:pt x="473" y="370"/>
                  </a:lnTo>
                  <a:lnTo>
                    <a:pt x="473" y="266"/>
                  </a:lnTo>
                  <a:lnTo>
                    <a:pt x="494" y="266"/>
                  </a:lnTo>
                  <a:lnTo>
                    <a:pt x="494" y="370"/>
                  </a:lnTo>
                  <a:lnTo>
                    <a:pt x="621" y="370"/>
                  </a:lnTo>
                  <a:lnTo>
                    <a:pt x="621" y="172"/>
                  </a:lnTo>
                  <a:cubicBezTo>
                    <a:pt x="621" y="170"/>
                    <a:pt x="621" y="169"/>
                    <a:pt x="621" y="166"/>
                  </a:cubicBezTo>
                  <a:cubicBezTo>
                    <a:pt x="621" y="165"/>
                    <a:pt x="620" y="163"/>
                    <a:pt x="620" y="161"/>
                  </a:cubicBezTo>
                  <a:close/>
                </a:path>
              </a:pathLst>
            </a:custGeom>
            <a:solidFill>
              <a:srgbClr val="F3A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 name="Group 11"/>
          <p:cNvGrpSpPr>
            <a:grpSpLocks/>
          </p:cNvGrpSpPr>
          <p:nvPr/>
        </p:nvGrpSpPr>
        <p:grpSpPr bwMode="auto">
          <a:xfrm>
            <a:off x="6740525" y="4265613"/>
            <a:ext cx="549275" cy="536575"/>
            <a:chOff x="0" y="0"/>
            <a:chExt cx="412750" cy="403225"/>
          </a:xfrm>
        </p:grpSpPr>
        <p:sp>
          <p:nvSpPr>
            <p:cNvPr id="8" name="Freeform 534"/>
            <p:cNvSpPr>
              <a:spLocks noEditPoints="1"/>
            </p:cNvSpPr>
            <p:nvPr/>
          </p:nvSpPr>
          <p:spPr bwMode="auto">
            <a:xfrm>
              <a:off x="0" y="0"/>
              <a:ext cx="412750" cy="403225"/>
            </a:xfrm>
            <a:custGeom>
              <a:avLst/>
              <a:gdLst>
                <a:gd name="T0" fmla="*/ 17976 w 597"/>
                <a:gd name="T1" fmla="*/ 238332 h 582"/>
                <a:gd name="T2" fmla="*/ 17976 w 597"/>
                <a:gd name="T3" fmla="*/ 42955 h 582"/>
                <a:gd name="T4" fmla="*/ 42865 w 597"/>
                <a:gd name="T5" fmla="*/ 17321 h 582"/>
                <a:gd name="T6" fmla="*/ 369885 w 597"/>
                <a:gd name="T7" fmla="*/ 17321 h 582"/>
                <a:gd name="T8" fmla="*/ 394774 w 597"/>
                <a:gd name="T9" fmla="*/ 42955 h 582"/>
                <a:gd name="T10" fmla="*/ 394774 w 597"/>
                <a:gd name="T11" fmla="*/ 238332 h 582"/>
                <a:gd name="T12" fmla="*/ 369885 w 597"/>
                <a:gd name="T13" fmla="*/ 263274 h 582"/>
                <a:gd name="T14" fmla="*/ 42865 w 597"/>
                <a:gd name="T15" fmla="*/ 263274 h 582"/>
                <a:gd name="T16" fmla="*/ 17976 w 597"/>
                <a:gd name="T17" fmla="*/ 238332 h 582"/>
                <a:gd name="T18" fmla="*/ 369885 w 597"/>
                <a:gd name="T19" fmla="*/ 281288 h 582"/>
                <a:gd name="T20" fmla="*/ 412750 w 597"/>
                <a:gd name="T21" fmla="*/ 238332 h 582"/>
                <a:gd name="T22" fmla="*/ 412750 w 597"/>
                <a:gd name="T23" fmla="*/ 42955 h 582"/>
                <a:gd name="T24" fmla="*/ 369885 w 597"/>
                <a:gd name="T25" fmla="*/ 0 h 582"/>
                <a:gd name="T26" fmla="*/ 42865 w 597"/>
                <a:gd name="T27" fmla="*/ 0 h 582"/>
                <a:gd name="T28" fmla="*/ 0 w 597"/>
                <a:gd name="T29" fmla="*/ 42955 h 582"/>
                <a:gd name="T30" fmla="*/ 0 w 597"/>
                <a:gd name="T31" fmla="*/ 238332 h 582"/>
                <a:gd name="T32" fmla="*/ 42865 w 597"/>
                <a:gd name="T33" fmla="*/ 281288 h 582"/>
                <a:gd name="T34" fmla="*/ 170078 w 597"/>
                <a:gd name="T35" fmla="*/ 281288 h 582"/>
                <a:gd name="T36" fmla="*/ 170078 w 597"/>
                <a:gd name="T37" fmla="*/ 319393 h 582"/>
                <a:gd name="T38" fmla="*/ 42865 w 597"/>
                <a:gd name="T39" fmla="*/ 319393 h 582"/>
                <a:gd name="T40" fmla="*/ 0 w 597"/>
                <a:gd name="T41" fmla="*/ 362348 h 582"/>
                <a:gd name="T42" fmla="*/ 0 w 597"/>
                <a:gd name="T43" fmla="*/ 394218 h 582"/>
                <a:gd name="T44" fmla="*/ 8988 w 597"/>
                <a:gd name="T45" fmla="*/ 403225 h 582"/>
                <a:gd name="T46" fmla="*/ 403762 w 597"/>
                <a:gd name="T47" fmla="*/ 403225 h 582"/>
                <a:gd name="T48" fmla="*/ 412750 w 597"/>
                <a:gd name="T49" fmla="*/ 394218 h 582"/>
                <a:gd name="T50" fmla="*/ 412750 w 597"/>
                <a:gd name="T51" fmla="*/ 362348 h 582"/>
                <a:gd name="T52" fmla="*/ 369885 w 597"/>
                <a:gd name="T53" fmla="*/ 319393 h 582"/>
                <a:gd name="T54" fmla="*/ 242672 w 597"/>
                <a:gd name="T55" fmla="*/ 319393 h 582"/>
                <a:gd name="T56" fmla="*/ 242672 w 597"/>
                <a:gd name="T57" fmla="*/ 281288 h 582"/>
                <a:gd name="T58" fmla="*/ 369885 w 597"/>
                <a:gd name="T59" fmla="*/ 281288 h 5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7"/>
                <a:gd name="T91" fmla="*/ 0 h 582"/>
                <a:gd name="T92" fmla="*/ 597 w 597"/>
                <a:gd name="T93" fmla="*/ 582 h 5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7" h="582">
                  <a:moveTo>
                    <a:pt x="26" y="344"/>
                  </a:moveTo>
                  <a:lnTo>
                    <a:pt x="26" y="62"/>
                  </a:lnTo>
                  <a:cubicBezTo>
                    <a:pt x="26" y="42"/>
                    <a:pt x="42" y="25"/>
                    <a:pt x="62" y="25"/>
                  </a:cubicBezTo>
                  <a:lnTo>
                    <a:pt x="535" y="25"/>
                  </a:lnTo>
                  <a:cubicBezTo>
                    <a:pt x="555" y="25"/>
                    <a:pt x="571" y="42"/>
                    <a:pt x="571" y="62"/>
                  </a:cubicBezTo>
                  <a:lnTo>
                    <a:pt x="571" y="344"/>
                  </a:lnTo>
                  <a:cubicBezTo>
                    <a:pt x="571" y="364"/>
                    <a:pt x="555" y="380"/>
                    <a:pt x="535" y="380"/>
                  </a:cubicBezTo>
                  <a:lnTo>
                    <a:pt x="62" y="380"/>
                  </a:lnTo>
                  <a:cubicBezTo>
                    <a:pt x="42" y="380"/>
                    <a:pt x="26" y="364"/>
                    <a:pt x="26" y="344"/>
                  </a:cubicBezTo>
                  <a:close/>
                  <a:moveTo>
                    <a:pt x="535" y="406"/>
                  </a:moveTo>
                  <a:cubicBezTo>
                    <a:pt x="569" y="406"/>
                    <a:pt x="597" y="378"/>
                    <a:pt x="597" y="344"/>
                  </a:cubicBezTo>
                  <a:lnTo>
                    <a:pt x="597" y="62"/>
                  </a:lnTo>
                  <a:cubicBezTo>
                    <a:pt x="597" y="27"/>
                    <a:pt x="569" y="0"/>
                    <a:pt x="535" y="0"/>
                  </a:cubicBezTo>
                  <a:lnTo>
                    <a:pt x="62" y="0"/>
                  </a:lnTo>
                  <a:cubicBezTo>
                    <a:pt x="28" y="0"/>
                    <a:pt x="0" y="27"/>
                    <a:pt x="0" y="62"/>
                  </a:cubicBezTo>
                  <a:lnTo>
                    <a:pt x="0" y="344"/>
                  </a:lnTo>
                  <a:cubicBezTo>
                    <a:pt x="0" y="378"/>
                    <a:pt x="28" y="406"/>
                    <a:pt x="62" y="406"/>
                  </a:cubicBezTo>
                  <a:lnTo>
                    <a:pt x="246" y="406"/>
                  </a:lnTo>
                  <a:lnTo>
                    <a:pt x="246" y="461"/>
                  </a:lnTo>
                  <a:lnTo>
                    <a:pt x="62" y="461"/>
                  </a:lnTo>
                  <a:cubicBezTo>
                    <a:pt x="28" y="461"/>
                    <a:pt x="0" y="489"/>
                    <a:pt x="0" y="523"/>
                  </a:cubicBezTo>
                  <a:lnTo>
                    <a:pt x="0" y="569"/>
                  </a:lnTo>
                  <a:cubicBezTo>
                    <a:pt x="0" y="576"/>
                    <a:pt x="6" y="582"/>
                    <a:pt x="13" y="582"/>
                  </a:cubicBezTo>
                  <a:lnTo>
                    <a:pt x="584" y="582"/>
                  </a:lnTo>
                  <a:cubicBezTo>
                    <a:pt x="591" y="582"/>
                    <a:pt x="597" y="576"/>
                    <a:pt x="597" y="569"/>
                  </a:cubicBezTo>
                  <a:lnTo>
                    <a:pt x="597" y="523"/>
                  </a:lnTo>
                  <a:cubicBezTo>
                    <a:pt x="597" y="489"/>
                    <a:pt x="569" y="461"/>
                    <a:pt x="535" y="461"/>
                  </a:cubicBezTo>
                  <a:lnTo>
                    <a:pt x="351" y="461"/>
                  </a:lnTo>
                  <a:lnTo>
                    <a:pt x="351" y="406"/>
                  </a:lnTo>
                  <a:lnTo>
                    <a:pt x="535" y="406"/>
                  </a:lnTo>
                  <a:close/>
                </a:path>
              </a:pathLst>
            </a:custGeom>
            <a:solidFill>
              <a:srgbClr val="EF8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535"/>
            <p:cNvSpPr>
              <a:spLocks/>
            </p:cNvSpPr>
            <p:nvPr/>
          </p:nvSpPr>
          <p:spPr bwMode="auto">
            <a:xfrm>
              <a:off x="36512" y="36512"/>
              <a:ext cx="341313" cy="209550"/>
            </a:xfrm>
            <a:custGeom>
              <a:avLst/>
              <a:gdLst>
                <a:gd name="T0" fmla="*/ 341313 w 493"/>
                <a:gd name="T1" fmla="*/ 202634 h 303"/>
                <a:gd name="T2" fmla="*/ 341313 w 493"/>
                <a:gd name="T3" fmla="*/ 7607 h 303"/>
                <a:gd name="T4" fmla="*/ 334390 w 493"/>
                <a:gd name="T5" fmla="*/ 0 h 303"/>
                <a:gd name="T6" fmla="*/ 6923 w 493"/>
                <a:gd name="T7" fmla="*/ 0 h 303"/>
                <a:gd name="T8" fmla="*/ 0 w 493"/>
                <a:gd name="T9" fmla="*/ 7607 h 303"/>
                <a:gd name="T10" fmla="*/ 0 w 493"/>
                <a:gd name="T11" fmla="*/ 202634 h 303"/>
                <a:gd name="T12" fmla="*/ 6923 w 493"/>
                <a:gd name="T13" fmla="*/ 209550 h 303"/>
                <a:gd name="T14" fmla="*/ 334390 w 493"/>
                <a:gd name="T15" fmla="*/ 209550 h 303"/>
                <a:gd name="T16" fmla="*/ 341313 w 493"/>
                <a:gd name="T17" fmla="*/ 202634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
                <a:gd name="T28" fmla="*/ 0 h 303"/>
                <a:gd name="T29" fmla="*/ 493 w 493"/>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 h="303">
                  <a:moveTo>
                    <a:pt x="493" y="293"/>
                  </a:moveTo>
                  <a:lnTo>
                    <a:pt x="493" y="11"/>
                  </a:lnTo>
                  <a:cubicBezTo>
                    <a:pt x="493" y="5"/>
                    <a:pt x="489" y="0"/>
                    <a:pt x="483" y="0"/>
                  </a:cubicBezTo>
                  <a:lnTo>
                    <a:pt x="10" y="0"/>
                  </a:lnTo>
                  <a:cubicBezTo>
                    <a:pt x="4" y="0"/>
                    <a:pt x="0" y="5"/>
                    <a:pt x="0" y="11"/>
                  </a:cubicBezTo>
                  <a:lnTo>
                    <a:pt x="0" y="293"/>
                  </a:lnTo>
                  <a:cubicBezTo>
                    <a:pt x="0" y="299"/>
                    <a:pt x="4" y="303"/>
                    <a:pt x="10" y="303"/>
                  </a:cubicBezTo>
                  <a:lnTo>
                    <a:pt x="483" y="303"/>
                  </a:lnTo>
                  <a:cubicBezTo>
                    <a:pt x="489" y="303"/>
                    <a:pt x="493" y="299"/>
                    <a:pt x="493" y="293"/>
                  </a:cubicBezTo>
                  <a:close/>
                </a:path>
              </a:pathLst>
            </a:custGeom>
            <a:solidFill>
              <a:srgbClr val="EF8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8686" name="Freeform 536"/>
          <p:cNvSpPr>
            <a:spLocks/>
          </p:cNvSpPr>
          <p:nvPr/>
        </p:nvSpPr>
        <p:spPr bwMode="auto">
          <a:xfrm>
            <a:off x="7354888" y="2090738"/>
            <a:ext cx="722312" cy="442912"/>
          </a:xfrm>
          <a:custGeom>
            <a:avLst/>
            <a:gdLst>
              <a:gd name="T0" fmla="*/ 564966 w 684"/>
              <a:gd name="T1" fmla="*/ 127152 h 418"/>
              <a:gd name="T2" fmla="*/ 557574 w 684"/>
              <a:gd name="T3" fmla="*/ 128211 h 418"/>
              <a:gd name="T4" fmla="*/ 387556 w 684"/>
              <a:gd name="T5" fmla="*/ 0 h 418"/>
              <a:gd name="T6" fmla="*/ 219650 w 684"/>
              <a:gd name="T7" fmla="*/ 120794 h 418"/>
              <a:gd name="T8" fmla="*/ 176354 w 684"/>
              <a:gd name="T9" fmla="*/ 107019 h 418"/>
              <a:gd name="T10" fmla="*/ 101377 w 684"/>
              <a:gd name="T11" fmla="*/ 181191 h 418"/>
              <a:gd name="T12" fmla="*/ 0 w 684"/>
              <a:gd name="T13" fmla="*/ 310462 h 418"/>
              <a:gd name="T14" fmla="*/ 132001 w 684"/>
              <a:gd name="T15" fmla="*/ 442912 h 418"/>
              <a:gd name="T16" fmla="*/ 135169 w 684"/>
              <a:gd name="T17" fmla="*/ 442912 h 418"/>
              <a:gd name="T18" fmla="*/ 138338 w 684"/>
              <a:gd name="T19" fmla="*/ 442912 h 418"/>
              <a:gd name="T20" fmla="*/ 564966 w 684"/>
              <a:gd name="T21" fmla="*/ 442912 h 418"/>
              <a:gd name="T22" fmla="*/ 722312 w 684"/>
              <a:gd name="T23" fmla="*/ 285032 h 418"/>
              <a:gd name="T24" fmla="*/ 564966 w 684"/>
              <a:gd name="T25" fmla="*/ 127152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4"/>
              <a:gd name="T40" fmla="*/ 0 h 418"/>
              <a:gd name="T41" fmla="*/ 684 w 684"/>
              <a:gd name="T42" fmla="*/ 418 h 4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E44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 name="Group 15"/>
          <p:cNvGrpSpPr>
            <a:grpSpLocks/>
          </p:cNvGrpSpPr>
          <p:nvPr/>
        </p:nvGrpSpPr>
        <p:grpSpPr bwMode="auto">
          <a:xfrm>
            <a:off x="3840163" y="1274763"/>
            <a:ext cx="444500" cy="588962"/>
            <a:chOff x="0" y="0"/>
            <a:chExt cx="377825" cy="503237"/>
          </a:xfrm>
        </p:grpSpPr>
        <p:sp>
          <p:nvSpPr>
            <p:cNvPr id="10" name="Freeform 537"/>
            <p:cNvSpPr>
              <a:spLocks noEditPoints="1"/>
            </p:cNvSpPr>
            <p:nvPr/>
          </p:nvSpPr>
          <p:spPr bwMode="auto">
            <a:xfrm>
              <a:off x="0" y="0"/>
              <a:ext cx="377825" cy="503237"/>
            </a:xfrm>
            <a:custGeom>
              <a:avLst/>
              <a:gdLst>
                <a:gd name="T0" fmla="*/ 354254 w 545"/>
                <a:gd name="T1" fmla="*/ 428375 h 726"/>
                <a:gd name="T2" fmla="*/ 320978 w 545"/>
                <a:gd name="T3" fmla="*/ 461647 h 726"/>
                <a:gd name="T4" fmla="*/ 56847 w 545"/>
                <a:gd name="T5" fmla="*/ 461647 h 726"/>
                <a:gd name="T6" fmla="*/ 23571 w 545"/>
                <a:gd name="T7" fmla="*/ 428375 h 726"/>
                <a:gd name="T8" fmla="*/ 23571 w 545"/>
                <a:gd name="T9" fmla="*/ 56146 h 726"/>
                <a:gd name="T10" fmla="*/ 56847 w 545"/>
                <a:gd name="T11" fmla="*/ 23568 h 726"/>
                <a:gd name="T12" fmla="*/ 320978 w 545"/>
                <a:gd name="T13" fmla="*/ 23568 h 726"/>
                <a:gd name="T14" fmla="*/ 354254 w 545"/>
                <a:gd name="T15" fmla="*/ 56146 h 726"/>
                <a:gd name="T16" fmla="*/ 354254 w 545"/>
                <a:gd name="T17" fmla="*/ 428375 h 726"/>
                <a:gd name="T18" fmla="*/ 200351 w 545"/>
                <a:gd name="T19" fmla="*/ 493533 h 726"/>
                <a:gd name="T20" fmla="*/ 177474 w 545"/>
                <a:gd name="T21" fmla="*/ 493533 h 726"/>
                <a:gd name="T22" fmla="*/ 167075 w 545"/>
                <a:gd name="T23" fmla="*/ 483135 h 726"/>
                <a:gd name="T24" fmla="*/ 177474 w 545"/>
                <a:gd name="T25" fmla="*/ 473431 h 726"/>
                <a:gd name="T26" fmla="*/ 200351 w 545"/>
                <a:gd name="T27" fmla="*/ 473431 h 726"/>
                <a:gd name="T28" fmla="*/ 210750 w 545"/>
                <a:gd name="T29" fmla="*/ 483135 h 726"/>
                <a:gd name="T30" fmla="*/ 200351 w 545"/>
                <a:gd name="T31" fmla="*/ 493533 h 726"/>
                <a:gd name="T32" fmla="*/ 320978 w 545"/>
                <a:gd name="T33" fmla="*/ 0 h 726"/>
                <a:gd name="T34" fmla="*/ 56847 w 545"/>
                <a:gd name="T35" fmla="*/ 0 h 726"/>
                <a:gd name="T36" fmla="*/ 0 w 545"/>
                <a:gd name="T37" fmla="*/ 56146 h 726"/>
                <a:gd name="T38" fmla="*/ 0 w 545"/>
                <a:gd name="T39" fmla="*/ 446398 h 726"/>
                <a:gd name="T40" fmla="*/ 56847 w 545"/>
                <a:gd name="T41" fmla="*/ 503237 h 726"/>
                <a:gd name="T42" fmla="*/ 320978 w 545"/>
                <a:gd name="T43" fmla="*/ 503237 h 726"/>
                <a:gd name="T44" fmla="*/ 377825 w 545"/>
                <a:gd name="T45" fmla="*/ 446398 h 726"/>
                <a:gd name="T46" fmla="*/ 377825 w 545"/>
                <a:gd name="T47" fmla="*/ 56146 h 726"/>
                <a:gd name="T48" fmla="*/ 320978 w 545"/>
                <a:gd name="T49" fmla="*/ 0 h 7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5"/>
                <a:gd name="T76" fmla="*/ 0 h 726"/>
                <a:gd name="T77" fmla="*/ 545 w 545"/>
                <a:gd name="T78" fmla="*/ 726 h 7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5" h="726">
                  <a:moveTo>
                    <a:pt x="511" y="618"/>
                  </a:moveTo>
                  <a:cubicBezTo>
                    <a:pt x="511" y="644"/>
                    <a:pt x="489" y="666"/>
                    <a:pt x="463" y="666"/>
                  </a:cubicBezTo>
                  <a:lnTo>
                    <a:pt x="82" y="666"/>
                  </a:lnTo>
                  <a:cubicBezTo>
                    <a:pt x="56" y="666"/>
                    <a:pt x="34" y="644"/>
                    <a:pt x="34" y="618"/>
                  </a:cubicBezTo>
                  <a:lnTo>
                    <a:pt x="34" y="81"/>
                  </a:lnTo>
                  <a:cubicBezTo>
                    <a:pt x="34" y="55"/>
                    <a:pt x="56" y="34"/>
                    <a:pt x="82" y="34"/>
                  </a:cubicBezTo>
                  <a:lnTo>
                    <a:pt x="463" y="34"/>
                  </a:lnTo>
                  <a:cubicBezTo>
                    <a:pt x="489" y="34"/>
                    <a:pt x="511" y="55"/>
                    <a:pt x="511" y="81"/>
                  </a:cubicBezTo>
                  <a:lnTo>
                    <a:pt x="511" y="618"/>
                  </a:lnTo>
                  <a:close/>
                  <a:moveTo>
                    <a:pt x="289" y="712"/>
                  </a:moveTo>
                  <a:lnTo>
                    <a:pt x="256" y="712"/>
                  </a:lnTo>
                  <a:cubicBezTo>
                    <a:pt x="248" y="712"/>
                    <a:pt x="241" y="705"/>
                    <a:pt x="241" y="697"/>
                  </a:cubicBezTo>
                  <a:cubicBezTo>
                    <a:pt x="241" y="689"/>
                    <a:pt x="248" y="683"/>
                    <a:pt x="256" y="683"/>
                  </a:cubicBezTo>
                  <a:lnTo>
                    <a:pt x="289" y="683"/>
                  </a:lnTo>
                  <a:cubicBezTo>
                    <a:pt x="297" y="683"/>
                    <a:pt x="304" y="689"/>
                    <a:pt x="304" y="697"/>
                  </a:cubicBezTo>
                  <a:cubicBezTo>
                    <a:pt x="304" y="705"/>
                    <a:pt x="297" y="712"/>
                    <a:pt x="289" y="712"/>
                  </a:cubicBezTo>
                  <a:close/>
                  <a:moveTo>
                    <a:pt x="463" y="0"/>
                  </a:moveTo>
                  <a:lnTo>
                    <a:pt x="82" y="0"/>
                  </a:lnTo>
                  <a:cubicBezTo>
                    <a:pt x="37" y="0"/>
                    <a:pt x="0" y="36"/>
                    <a:pt x="0" y="81"/>
                  </a:cubicBezTo>
                  <a:lnTo>
                    <a:pt x="0" y="644"/>
                  </a:lnTo>
                  <a:cubicBezTo>
                    <a:pt x="0" y="689"/>
                    <a:pt x="37" y="726"/>
                    <a:pt x="82" y="726"/>
                  </a:cubicBezTo>
                  <a:lnTo>
                    <a:pt x="463" y="726"/>
                  </a:lnTo>
                  <a:cubicBezTo>
                    <a:pt x="508" y="726"/>
                    <a:pt x="545" y="689"/>
                    <a:pt x="545" y="644"/>
                  </a:cubicBezTo>
                  <a:lnTo>
                    <a:pt x="545" y="81"/>
                  </a:lnTo>
                  <a:cubicBezTo>
                    <a:pt x="545" y="36"/>
                    <a:pt x="508" y="0"/>
                    <a:pt x="463" y="0"/>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538"/>
            <p:cNvSpPr>
              <a:spLocks/>
            </p:cNvSpPr>
            <p:nvPr/>
          </p:nvSpPr>
          <p:spPr bwMode="auto">
            <a:xfrm>
              <a:off x="65087" y="84138"/>
              <a:ext cx="249238" cy="25400"/>
            </a:xfrm>
            <a:custGeom>
              <a:avLst/>
              <a:gdLst>
                <a:gd name="T0" fmla="*/ 249238 w 361"/>
                <a:gd name="T1" fmla="*/ 13043 h 37"/>
                <a:gd name="T2" fmla="*/ 236120 w 361"/>
                <a:gd name="T3" fmla="*/ 25400 h 37"/>
                <a:gd name="T4" fmla="*/ 12427 w 361"/>
                <a:gd name="T5" fmla="*/ 25400 h 37"/>
                <a:gd name="T6" fmla="*/ 0 w 361"/>
                <a:gd name="T7" fmla="*/ 13043 h 37"/>
                <a:gd name="T8" fmla="*/ 12427 w 361"/>
                <a:gd name="T9" fmla="*/ 0 h 37"/>
                <a:gd name="T10" fmla="*/ 236120 w 361"/>
                <a:gd name="T11" fmla="*/ 0 h 37"/>
                <a:gd name="T12" fmla="*/ 249238 w 361"/>
                <a:gd name="T13" fmla="*/ 13043 h 37"/>
                <a:gd name="T14" fmla="*/ 0 60000 65536"/>
                <a:gd name="T15" fmla="*/ 0 60000 65536"/>
                <a:gd name="T16" fmla="*/ 0 60000 65536"/>
                <a:gd name="T17" fmla="*/ 0 60000 65536"/>
                <a:gd name="T18" fmla="*/ 0 60000 65536"/>
                <a:gd name="T19" fmla="*/ 0 60000 65536"/>
                <a:gd name="T20" fmla="*/ 0 60000 65536"/>
                <a:gd name="T21" fmla="*/ 0 w 361"/>
                <a:gd name="T22" fmla="*/ 0 h 37"/>
                <a:gd name="T23" fmla="*/ 361 w 36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539"/>
            <p:cNvSpPr>
              <a:spLocks/>
            </p:cNvSpPr>
            <p:nvPr/>
          </p:nvSpPr>
          <p:spPr bwMode="auto">
            <a:xfrm>
              <a:off x="65087" y="127000"/>
              <a:ext cx="249238" cy="25400"/>
            </a:xfrm>
            <a:custGeom>
              <a:avLst/>
              <a:gdLst>
                <a:gd name="T0" fmla="*/ 249238 w 361"/>
                <a:gd name="T1" fmla="*/ 12357 h 37"/>
                <a:gd name="T2" fmla="*/ 236120 w 361"/>
                <a:gd name="T3" fmla="*/ 25400 h 37"/>
                <a:gd name="T4" fmla="*/ 12427 w 361"/>
                <a:gd name="T5" fmla="*/ 25400 h 37"/>
                <a:gd name="T6" fmla="*/ 0 w 361"/>
                <a:gd name="T7" fmla="*/ 12357 h 37"/>
                <a:gd name="T8" fmla="*/ 12427 w 361"/>
                <a:gd name="T9" fmla="*/ 0 h 37"/>
                <a:gd name="T10" fmla="*/ 236120 w 361"/>
                <a:gd name="T11" fmla="*/ 0 h 37"/>
                <a:gd name="T12" fmla="*/ 249238 w 361"/>
                <a:gd name="T13" fmla="*/ 12357 h 37"/>
                <a:gd name="T14" fmla="*/ 0 60000 65536"/>
                <a:gd name="T15" fmla="*/ 0 60000 65536"/>
                <a:gd name="T16" fmla="*/ 0 60000 65536"/>
                <a:gd name="T17" fmla="*/ 0 60000 65536"/>
                <a:gd name="T18" fmla="*/ 0 60000 65536"/>
                <a:gd name="T19" fmla="*/ 0 60000 65536"/>
                <a:gd name="T20" fmla="*/ 0 60000 65536"/>
                <a:gd name="T21" fmla="*/ 0 w 361"/>
                <a:gd name="T22" fmla="*/ 0 h 37"/>
                <a:gd name="T23" fmla="*/ 361 w 36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37">
                  <a:moveTo>
                    <a:pt x="361" y="18"/>
                  </a:moveTo>
                  <a:cubicBezTo>
                    <a:pt x="361" y="28"/>
                    <a:pt x="353" y="37"/>
                    <a:pt x="342" y="37"/>
                  </a:cubicBezTo>
                  <a:lnTo>
                    <a:pt x="18" y="37"/>
                  </a:lnTo>
                  <a:cubicBezTo>
                    <a:pt x="8" y="37"/>
                    <a:pt x="0" y="28"/>
                    <a:pt x="0" y="18"/>
                  </a:cubicBezTo>
                  <a:cubicBezTo>
                    <a:pt x="0" y="8"/>
                    <a:pt x="8" y="0"/>
                    <a:pt x="18" y="0"/>
                  </a:cubicBezTo>
                  <a:lnTo>
                    <a:pt x="342" y="0"/>
                  </a:lnTo>
                  <a:cubicBezTo>
                    <a:pt x="353" y="0"/>
                    <a:pt x="361" y="8"/>
                    <a:pt x="361" y="18"/>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540"/>
            <p:cNvSpPr>
              <a:spLocks/>
            </p:cNvSpPr>
            <p:nvPr/>
          </p:nvSpPr>
          <p:spPr bwMode="auto">
            <a:xfrm>
              <a:off x="65087" y="171450"/>
              <a:ext cx="249238" cy="23812"/>
            </a:xfrm>
            <a:custGeom>
              <a:avLst/>
              <a:gdLst>
                <a:gd name="T0" fmla="*/ 249238 w 361"/>
                <a:gd name="T1" fmla="*/ 11906 h 36"/>
                <a:gd name="T2" fmla="*/ 236120 w 361"/>
                <a:gd name="T3" fmla="*/ 23812 h 36"/>
                <a:gd name="T4" fmla="*/ 12427 w 361"/>
                <a:gd name="T5" fmla="*/ 23812 h 36"/>
                <a:gd name="T6" fmla="*/ 0 w 361"/>
                <a:gd name="T7" fmla="*/ 11906 h 36"/>
                <a:gd name="T8" fmla="*/ 12427 w 361"/>
                <a:gd name="T9" fmla="*/ 0 h 36"/>
                <a:gd name="T10" fmla="*/ 236120 w 361"/>
                <a:gd name="T11" fmla="*/ 0 h 36"/>
                <a:gd name="T12" fmla="*/ 249238 w 361"/>
                <a:gd name="T13" fmla="*/ 11906 h 36"/>
                <a:gd name="T14" fmla="*/ 0 60000 65536"/>
                <a:gd name="T15" fmla="*/ 0 60000 65536"/>
                <a:gd name="T16" fmla="*/ 0 60000 65536"/>
                <a:gd name="T17" fmla="*/ 0 60000 65536"/>
                <a:gd name="T18" fmla="*/ 0 60000 65536"/>
                <a:gd name="T19" fmla="*/ 0 60000 65536"/>
                <a:gd name="T20" fmla="*/ 0 60000 65536"/>
                <a:gd name="T21" fmla="*/ 0 w 361"/>
                <a:gd name="T22" fmla="*/ 0 h 36"/>
                <a:gd name="T23" fmla="*/ 361 w 36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36">
                  <a:moveTo>
                    <a:pt x="361" y="18"/>
                  </a:moveTo>
                  <a:cubicBezTo>
                    <a:pt x="361" y="28"/>
                    <a:pt x="353" y="36"/>
                    <a:pt x="342" y="36"/>
                  </a:cubicBezTo>
                  <a:lnTo>
                    <a:pt x="18" y="36"/>
                  </a:lnTo>
                  <a:cubicBezTo>
                    <a:pt x="8" y="36"/>
                    <a:pt x="0" y="28"/>
                    <a:pt x="0" y="18"/>
                  </a:cubicBezTo>
                  <a:cubicBezTo>
                    <a:pt x="0" y="8"/>
                    <a:pt x="8" y="0"/>
                    <a:pt x="18" y="0"/>
                  </a:cubicBezTo>
                  <a:lnTo>
                    <a:pt x="342" y="0"/>
                  </a:lnTo>
                  <a:cubicBezTo>
                    <a:pt x="353" y="0"/>
                    <a:pt x="361" y="8"/>
                    <a:pt x="361" y="18"/>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Freeform 541"/>
            <p:cNvSpPr>
              <a:spLocks/>
            </p:cNvSpPr>
            <p:nvPr/>
          </p:nvSpPr>
          <p:spPr bwMode="auto">
            <a:xfrm>
              <a:off x="65087" y="214313"/>
              <a:ext cx="249238" cy="25400"/>
            </a:xfrm>
            <a:custGeom>
              <a:avLst/>
              <a:gdLst>
                <a:gd name="T0" fmla="*/ 249238 w 361"/>
                <a:gd name="T1" fmla="*/ 13043 h 37"/>
                <a:gd name="T2" fmla="*/ 236120 w 361"/>
                <a:gd name="T3" fmla="*/ 25400 h 37"/>
                <a:gd name="T4" fmla="*/ 12427 w 361"/>
                <a:gd name="T5" fmla="*/ 25400 h 37"/>
                <a:gd name="T6" fmla="*/ 0 w 361"/>
                <a:gd name="T7" fmla="*/ 13043 h 37"/>
                <a:gd name="T8" fmla="*/ 12427 w 361"/>
                <a:gd name="T9" fmla="*/ 0 h 37"/>
                <a:gd name="T10" fmla="*/ 236120 w 361"/>
                <a:gd name="T11" fmla="*/ 0 h 37"/>
                <a:gd name="T12" fmla="*/ 249238 w 361"/>
                <a:gd name="T13" fmla="*/ 13043 h 37"/>
                <a:gd name="T14" fmla="*/ 0 60000 65536"/>
                <a:gd name="T15" fmla="*/ 0 60000 65536"/>
                <a:gd name="T16" fmla="*/ 0 60000 65536"/>
                <a:gd name="T17" fmla="*/ 0 60000 65536"/>
                <a:gd name="T18" fmla="*/ 0 60000 65536"/>
                <a:gd name="T19" fmla="*/ 0 60000 65536"/>
                <a:gd name="T20" fmla="*/ 0 60000 65536"/>
                <a:gd name="T21" fmla="*/ 0 w 361"/>
                <a:gd name="T22" fmla="*/ 0 h 37"/>
                <a:gd name="T23" fmla="*/ 361 w 36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37">
                  <a:moveTo>
                    <a:pt x="361" y="19"/>
                  </a:moveTo>
                  <a:cubicBezTo>
                    <a:pt x="361" y="29"/>
                    <a:pt x="353" y="37"/>
                    <a:pt x="342" y="37"/>
                  </a:cubicBezTo>
                  <a:lnTo>
                    <a:pt x="18" y="37"/>
                  </a:lnTo>
                  <a:cubicBezTo>
                    <a:pt x="8" y="37"/>
                    <a:pt x="0" y="29"/>
                    <a:pt x="0" y="19"/>
                  </a:cubicBezTo>
                  <a:cubicBezTo>
                    <a:pt x="0" y="9"/>
                    <a:pt x="8" y="0"/>
                    <a:pt x="18" y="0"/>
                  </a:cubicBezTo>
                  <a:lnTo>
                    <a:pt x="342" y="0"/>
                  </a:lnTo>
                  <a:cubicBezTo>
                    <a:pt x="353" y="0"/>
                    <a:pt x="361" y="9"/>
                    <a:pt x="361" y="19"/>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5" name="Freeform 542"/>
            <p:cNvSpPr>
              <a:spLocks/>
            </p:cNvSpPr>
            <p:nvPr/>
          </p:nvSpPr>
          <p:spPr bwMode="auto">
            <a:xfrm>
              <a:off x="65087" y="257175"/>
              <a:ext cx="249238" cy="25400"/>
            </a:xfrm>
            <a:custGeom>
              <a:avLst/>
              <a:gdLst>
                <a:gd name="T0" fmla="*/ 249238 w 361"/>
                <a:gd name="T1" fmla="*/ 13043 h 37"/>
                <a:gd name="T2" fmla="*/ 236120 w 361"/>
                <a:gd name="T3" fmla="*/ 25400 h 37"/>
                <a:gd name="T4" fmla="*/ 12427 w 361"/>
                <a:gd name="T5" fmla="*/ 25400 h 37"/>
                <a:gd name="T6" fmla="*/ 0 w 361"/>
                <a:gd name="T7" fmla="*/ 13043 h 37"/>
                <a:gd name="T8" fmla="*/ 12427 w 361"/>
                <a:gd name="T9" fmla="*/ 0 h 37"/>
                <a:gd name="T10" fmla="*/ 236120 w 361"/>
                <a:gd name="T11" fmla="*/ 0 h 37"/>
                <a:gd name="T12" fmla="*/ 249238 w 361"/>
                <a:gd name="T13" fmla="*/ 13043 h 37"/>
                <a:gd name="T14" fmla="*/ 0 60000 65536"/>
                <a:gd name="T15" fmla="*/ 0 60000 65536"/>
                <a:gd name="T16" fmla="*/ 0 60000 65536"/>
                <a:gd name="T17" fmla="*/ 0 60000 65536"/>
                <a:gd name="T18" fmla="*/ 0 60000 65536"/>
                <a:gd name="T19" fmla="*/ 0 60000 65536"/>
                <a:gd name="T20" fmla="*/ 0 60000 65536"/>
                <a:gd name="T21" fmla="*/ 0 w 361"/>
                <a:gd name="T22" fmla="*/ 0 h 37"/>
                <a:gd name="T23" fmla="*/ 361 w 361"/>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1" h="37">
                  <a:moveTo>
                    <a:pt x="361" y="19"/>
                  </a:moveTo>
                  <a:cubicBezTo>
                    <a:pt x="361" y="29"/>
                    <a:pt x="353" y="37"/>
                    <a:pt x="342" y="37"/>
                  </a:cubicBezTo>
                  <a:lnTo>
                    <a:pt x="18" y="37"/>
                  </a:lnTo>
                  <a:cubicBezTo>
                    <a:pt x="8" y="37"/>
                    <a:pt x="0" y="29"/>
                    <a:pt x="0" y="19"/>
                  </a:cubicBezTo>
                  <a:cubicBezTo>
                    <a:pt x="0" y="8"/>
                    <a:pt x="8" y="0"/>
                    <a:pt x="18" y="0"/>
                  </a:cubicBezTo>
                  <a:lnTo>
                    <a:pt x="342" y="0"/>
                  </a:lnTo>
                  <a:cubicBezTo>
                    <a:pt x="353" y="0"/>
                    <a:pt x="361" y="8"/>
                    <a:pt x="361" y="19"/>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 name="Freeform 543"/>
            <p:cNvSpPr>
              <a:spLocks/>
            </p:cNvSpPr>
            <p:nvPr/>
          </p:nvSpPr>
          <p:spPr bwMode="auto">
            <a:xfrm>
              <a:off x="65087" y="301625"/>
              <a:ext cx="169863" cy="25400"/>
            </a:xfrm>
            <a:custGeom>
              <a:avLst/>
              <a:gdLst>
                <a:gd name="T0" fmla="*/ 169863 w 247"/>
                <a:gd name="T1" fmla="*/ 12357 h 37"/>
                <a:gd name="T2" fmla="*/ 157484 w 247"/>
                <a:gd name="T3" fmla="*/ 25400 h 37"/>
                <a:gd name="T4" fmla="*/ 12379 w 247"/>
                <a:gd name="T5" fmla="*/ 25400 h 37"/>
                <a:gd name="T6" fmla="*/ 0 w 247"/>
                <a:gd name="T7" fmla="*/ 12357 h 37"/>
                <a:gd name="T8" fmla="*/ 12379 w 247"/>
                <a:gd name="T9" fmla="*/ 0 h 37"/>
                <a:gd name="T10" fmla="*/ 157484 w 247"/>
                <a:gd name="T11" fmla="*/ 0 h 37"/>
                <a:gd name="T12" fmla="*/ 169863 w 247"/>
                <a:gd name="T13" fmla="*/ 12357 h 37"/>
                <a:gd name="T14" fmla="*/ 0 60000 65536"/>
                <a:gd name="T15" fmla="*/ 0 60000 65536"/>
                <a:gd name="T16" fmla="*/ 0 60000 65536"/>
                <a:gd name="T17" fmla="*/ 0 60000 65536"/>
                <a:gd name="T18" fmla="*/ 0 60000 65536"/>
                <a:gd name="T19" fmla="*/ 0 60000 65536"/>
                <a:gd name="T20" fmla="*/ 0 60000 65536"/>
                <a:gd name="T21" fmla="*/ 0 w 247"/>
                <a:gd name="T22" fmla="*/ 0 h 37"/>
                <a:gd name="T23" fmla="*/ 247 w 247"/>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37">
                  <a:moveTo>
                    <a:pt x="247" y="18"/>
                  </a:moveTo>
                  <a:cubicBezTo>
                    <a:pt x="247" y="28"/>
                    <a:pt x="239" y="37"/>
                    <a:pt x="229" y="37"/>
                  </a:cubicBezTo>
                  <a:lnTo>
                    <a:pt x="18" y="37"/>
                  </a:lnTo>
                  <a:cubicBezTo>
                    <a:pt x="8" y="37"/>
                    <a:pt x="0" y="28"/>
                    <a:pt x="0" y="18"/>
                  </a:cubicBezTo>
                  <a:cubicBezTo>
                    <a:pt x="0" y="8"/>
                    <a:pt x="8" y="0"/>
                    <a:pt x="18" y="0"/>
                  </a:cubicBezTo>
                  <a:lnTo>
                    <a:pt x="229" y="0"/>
                  </a:lnTo>
                  <a:cubicBezTo>
                    <a:pt x="239" y="0"/>
                    <a:pt x="247" y="8"/>
                    <a:pt x="247" y="18"/>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8695" name="Freeform 553"/>
          <p:cNvSpPr>
            <a:spLocks noEditPoints="1"/>
          </p:cNvSpPr>
          <p:nvPr/>
        </p:nvSpPr>
        <p:spPr bwMode="auto">
          <a:xfrm>
            <a:off x="5132388" y="5024438"/>
            <a:ext cx="1257300" cy="1254125"/>
          </a:xfrm>
          <a:custGeom>
            <a:avLst/>
            <a:gdLst>
              <a:gd name="T0" fmla="*/ 1233760 w 1816"/>
              <a:gd name="T1" fmla="*/ 0 h 1814"/>
              <a:gd name="T2" fmla="*/ 1218529 w 1816"/>
              <a:gd name="T3" fmla="*/ 17975 h 1814"/>
              <a:gd name="T4" fmla="*/ 1214375 w 1816"/>
              <a:gd name="T5" fmla="*/ 78815 h 1814"/>
              <a:gd name="T6" fmla="*/ 1207451 w 1816"/>
              <a:gd name="T7" fmla="*/ 92642 h 1814"/>
              <a:gd name="T8" fmla="*/ 1244838 w 1816"/>
              <a:gd name="T9" fmla="*/ 135506 h 1814"/>
              <a:gd name="T10" fmla="*/ 1239299 w 1816"/>
              <a:gd name="T11" fmla="*/ 199111 h 1814"/>
              <a:gd name="T12" fmla="*/ 1199835 w 1816"/>
              <a:gd name="T13" fmla="*/ 237136 h 1814"/>
              <a:gd name="T14" fmla="*/ 1197066 w 1816"/>
              <a:gd name="T15" fmla="*/ 274469 h 1814"/>
              <a:gd name="T16" fmla="*/ 1242761 w 1816"/>
              <a:gd name="T17" fmla="*/ 315951 h 1814"/>
              <a:gd name="T18" fmla="*/ 1232376 w 1816"/>
              <a:gd name="T19" fmla="*/ 374025 h 1814"/>
              <a:gd name="T20" fmla="*/ 1200528 w 1816"/>
              <a:gd name="T21" fmla="*/ 405828 h 1814"/>
              <a:gd name="T22" fmla="*/ 1200528 w 1816"/>
              <a:gd name="T23" fmla="*/ 455605 h 1814"/>
              <a:gd name="T24" fmla="*/ 1243453 w 1816"/>
              <a:gd name="T25" fmla="*/ 508840 h 1814"/>
              <a:gd name="T26" fmla="*/ 1221990 w 1816"/>
              <a:gd name="T27" fmla="*/ 555161 h 1814"/>
              <a:gd name="T28" fmla="*/ 1193604 w 1816"/>
              <a:gd name="T29" fmla="*/ 583507 h 1814"/>
              <a:gd name="T30" fmla="*/ 1200528 w 1816"/>
              <a:gd name="T31" fmla="*/ 616001 h 1814"/>
              <a:gd name="T32" fmla="*/ 1239299 w 1816"/>
              <a:gd name="T33" fmla="*/ 661630 h 1814"/>
              <a:gd name="T34" fmla="*/ 1228914 w 1816"/>
              <a:gd name="T35" fmla="*/ 715556 h 1814"/>
              <a:gd name="T36" fmla="*/ 1193604 w 1816"/>
              <a:gd name="T37" fmla="*/ 747359 h 1814"/>
              <a:gd name="T38" fmla="*/ 1193604 w 1816"/>
              <a:gd name="T39" fmla="*/ 790223 h 1814"/>
              <a:gd name="T40" fmla="*/ 1221990 w 1816"/>
              <a:gd name="T41" fmla="*/ 825482 h 1814"/>
              <a:gd name="T42" fmla="*/ 1175603 w 1816"/>
              <a:gd name="T43" fmla="*/ 918125 h 1814"/>
              <a:gd name="T44" fmla="*/ 908358 w 1816"/>
              <a:gd name="T45" fmla="*/ 1152495 h 1814"/>
              <a:gd name="T46" fmla="*/ 345481 w 1816"/>
              <a:gd name="T47" fmla="*/ 1152495 h 1814"/>
              <a:gd name="T48" fmla="*/ 71312 w 1816"/>
              <a:gd name="T49" fmla="*/ 918125 h 1814"/>
              <a:gd name="T50" fmla="*/ 65773 w 1816"/>
              <a:gd name="T51" fmla="*/ 874569 h 1814"/>
              <a:gd name="T52" fmla="*/ 49849 w 1816"/>
              <a:gd name="T53" fmla="*/ 810964 h 1814"/>
              <a:gd name="T54" fmla="*/ 10385 w 1816"/>
              <a:gd name="T55" fmla="*/ 768791 h 1814"/>
              <a:gd name="T56" fmla="*/ 28386 w 1816"/>
              <a:gd name="T57" fmla="*/ 719013 h 1814"/>
              <a:gd name="T58" fmla="*/ 46387 w 1816"/>
              <a:gd name="T59" fmla="*/ 679606 h 1814"/>
              <a:gd name="T60" fmla="*/ 21463 w 1816"/>
              <a:gd name="T61" fmla="*/ 616001 h 1814"/>
              <a:gd name="T62" fmla="*/ 18001 w 1816"/>
              <a:gd name="T63" fmla="*/ 551704 h 1814"/>
              <a:gd name="T64" fmla="*/ 42925 w 1816"/>
              <a:gd name="T65" fmla="*/ 519902 h 1814"/>
              <a:gd name="T66" fmla="*/ 42925 w 1816"/>
              <a:gd name="T67" fmla="*/ 483951 h 1814"/>
              <a:gd name="T68" fmla="*/ 10385 w 1816"/>
              <a:gd name="T69" fmla="*/ 430717 h 1814"/>
              <a:gd name="T70" fmla="*/ 28386 w 1816"/>
              <a:gd name="T71" fmla="*/ 374025 h 1814"/>
              <a:gd name="T72" fmla="*/ 49849 w 1816"/>
              <a:gd name="T73" fmla="*/ 344988 h 1814"/>
              <a:gd name="T74" fmla="*/ 46387 w 1816"/>
              <a:gd name="T75" fmla="*/ 309729 h 1814"/>
              <a:gd name="T76" fmla="*/ 10385 w 1816"/>
              <a:gd name="T77" fmla="*/ 253037 h 1814"/>
              <a:gd name="T78" fmla="*/ 10385 w 1816"/>
              <a:gd name="T79" fmla="*/ 89185 h 1814"/>
              <a:gd name="T80" fmla="*/ 10385 w 1816"/>
              <a:gd name="T81" fmla="*/ 60840 h 1814"/>
              <a:gd name="T82" fmla="*/ 6923 w 1816"/>
              <a:gd name="T83" fmla="*/ 7605 h 1814"/>
              <a:gd name="T84" fmla="*/ 0 w 1816"/>
              <a:gd name="T85" fmla="*/ 0 h 1814"/>
              <a:gd name="T86" fmla="*/ 1233760 w 1816"/>
              <a:gd name="T87" fmla="*/ 0 h 1814"/>
              <a:gd name="T88" fmla="*/ 353096 w 1816"/>
              <a:gd name="T89" fmla="*/ 1178767 h 1814"/>
              <a:gd name="T90" fmla="*/ 889664 w 1816"/>
              <a:gd name="T91" fmla="*/ 1176693 h 1814"/>
              <a:gd name="T92" fmla="*/ 840508 w 1816"/>
              <a:gd name="T93" fmla="*/ 1229236 h 1814"/>
              <a:gd name="T94" fmla="*/ 776812 w 1816"/>
              <a:gd name="T95" fmla="*/ 1254125 h 1814"/>
              <a:gd name="T96" fmla="*/ 463179 w 1816"/>
              <a:gd name="T97" fmla="*/ 1254125 h 1814"/>
              <a:gd name="T98" fmla="*/ 398791 w 1816"/>
              <a:gd name="T99" fmla="*/ 1232693 h 1814"/>
              <a:gd name="T100" fmla="*/ 353096 w 1816"/>
              <a:gd name="T101" fmla="*/ 1178767 h 18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6"/>
              <a:gd name="T154" fmla="*/ 0 h 1814"/>
              <a:gd name="T155" fmla="*/ 1816 w 1816"/>
              <a:gd name="T156" fmla="*/ 1814 h 181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6" h="1814">
                <a:moveTo>
                  <a:pt x="1782" y="0"/>
                </a:moveTo>
                <a:lnTo>
                  <a:pt x="1760" y="26"/>
                </a:lnTo>
                <a:lnTo>
                  <a:pt x="1754" y="114"/>
                </a:lnTo>
                <a:lnTo>
                  <a:pt x="1744" y="134"/>
                </a:lnTo>
                <a:cubicBezTo>
                  <a:pt x="1744" y="134"/>
                  <a:pt x="1783" y="165"/>
                  <a:pt x="1798" y="196"/>
                </a:cubicBezTo>
                <a:cubicBezTo>
                  <a:pt x="1814" y="226"/>
                  <a:pt x="1816" y="268"/>
                  <a:pt x="1790" y="288"/>
                </a:cubicBezTo>
                <a:cubicBezTo>
                  <a:pt x="1765" y="309"/>
                  <a:pt x="1739" y="323"/>
                  <a:pt x="1733" y="343"/>
                </a:cubicBezTo>
                <a:cubicBezTo>
                  <a:pt x="1725" y="367"/>
                  <a:pt x="1729" y="397"/>
                  <a:pt x="1729" y="397"/>
                </a:cubicBezTo>
                <a:cubicBezTo>
                  <a:pt x="1729" y="397"/>
                  <a:pt x="1785" y="421"/>
                  <a:pt x="1795" y="457"/>
                </a:cubicBezTo>
                <a:cubicBezTo>
                  <a:pt x="1805" y="493"/>
                  <a:pt x="1801" y="525"/>
                  <a:pt x="1780" y="541"/>
                </a:cubicBezTo>
                <a:cubicBezTo>
                  <a:pt x="1760" y="556"/>
                  <a:pt x="1734" y="587"/>
                  <a:pt x="1734" y="587"/>
                </a:cubicBezTo>
                <a:lnTo>
                  <a:pt x="1734" y="659"/>
                </a:lnTo>
                <a:cubicBezTo>
                  <a:pt x="1734" y="659"/>
                  <a:pt x="1796" y="700"/>
                  <a:pt x="1796" y="736"/>
                </a:cubicBezTo>
                <a:cubicBezTo>
                  <a:pt x="1796" y="772"/>
                  <a:pt x="1765" y="803"/>
                  <a:pt x="1765" y="803"/>
                </a:cubicBezTo>
                <a:lnTo>
                  <a:pt x="1724" y="844"/>
                </a:lnTo>
                <a:lnTo>
                  <a:pt x="1734" y="891"/>
                </a:lnTo>
                <a:cubicBezTo>
                  <a:pt x="1734" y="891"/>
                  <a:pt x="1780" y="921"/>
                  <a:pt x="1790" y="957"/>
                </a:cubicBezTo>
                <a:cubicBezTo>
                  <a:pt x="1801" y="993"/>
                  <a:pt x="1790" y="1019"/>
                  <a:pt x="1775" y="1035"/>
                </a:cubicBezTo>
                <a:cubicBezTo>
                  <a:pt x="1760" y="1050"/>
                  <a:pt x="1724" y="1081"/>
                  <a:pt x="1724" y="1081"/>
                </a:cubicBezTo>
                <a:lnTo>
                  <a:pt x="1724" y="1143"/>
                </a:lnTo>
                <a:cubicBezTo>
                  <a:pt x="1724" y="1143"/>
                  <a:pt x="1760" y="1168"/>
                  <a:pt x="1765" y="1194"/>
                </a:cubicBezTo>
                <a:cubicBezTo>
                  <a:pt x="1770" y="1220"/>
                  <a:pt x="1724" y="1307"/>
                  <a:pt x="1698" y="1328"/>
                </a:cubicBezTo>
                <a:cubicBezTo>
                  <a:pt x="1672" y="1348"/>
                  <a:pt x="1312" y="1667"/>
                  <a:pt x="1312" y="1667"/>
                </a:cubicBezTo>
                <a:lnTo>
                  <a:pt x="499" y="1667"/>
                </a:lnTo>
                <a:lnTo>
                  <a:pt x="103" y="1328"/>
                </a:lnTo>
                <a:cubicBezTo>
                  <a:pt x="103" y="1328"/>
                  <a:pt x="99" y="1291"/>
                  <a:pt x="95" y="1265"/>
                </a:cubicBezTo>
                <a:cubicBezTo>
                  <a:pt x="92" y="1238"/>
                  <a:pt x="92" y="1189"/>
                  <a:pt x="72" y="1173"/>
                </a:cubicBezTo>
                <a:cubicBezTo>
                  <a:pt x="51" y="1158"/>
                  <a:pt x="15" y="1148"/>
                  <a:pt x="15" y="1112"/>
                </a:cubicBezTo>
                <a:cubicBezTo>
                  <a:pt x="15" y="1076"/>
                  <a:pt x="26" y="1045"/>
                  <a:pt x="41" y="1040"/>
                </a:cubicBezTo>
                <a:cubicBezTo>
                  <a:pt x="56" y="1035"/>
                  <a:pt x="72" y="1009"/>
                  <a:pt x="67" y="983"/>
                </a:cubicBezTo>
                <a:cubicBezTo>
                  <a:pt x="62" y="957"/>
                  <a:pt x="46" y="921"/>
                  <a:pt x="31" y="891"/>
                </a:cubicBezTo>
                <a:cubicBezTo>
                  <a:pt x="15" y="860"/>
                  <a:pt x="10" y="824"/>
                  <a:pt x="26" y="798"/>
                </a:cubicBezTo>
                <a:cubicBezTo>
                  <a:pt x="41" y="772"/>
                  <a:pt x="62" y="752"/>
                  <a:pt x="62" y="752"/>
                </a:cubicBezTo>
                <a:lnTo>
                  <a:pt x="62" y="700"/>
                </a:lnTo>
                <a:cubicBezTo>
                  <a:pt x="62" y="700"/>
                  <a:pt x="15" y="669"/>
                  <a:pt x="15" y="623"/>
                </a:cubicBezTo>
                <a:cubicBezTo>
                  <a:pt x="15" y="577"/>
                  <a:pt x="26" y="551"/>
                  <a:pt x="41" y="541"/>
                </a:cubicBezTo>
                <a:cubicBezTo>
                  <a:pt x="56" y="530"/>
                  <a:pt x="72" y="499"/>
                  <a:pt x="72" y="499"/>
                </a:cubicBezTo>
                <a:cubicBezTo>
                  <a:pt x="72" y="499"/>
                  <a:pt x="77" y="469"/>
                  <a:pt x="67" y="448"/>
                </a:cubicBezTo>
                <a:cubicBezTo>
                  <a:pt x="56" y="427"/>
                  <a:pt x="26" y="397"/>
                  <a:pt x="15" y="366"/>
                </a:cubicBezTo>
                <a:lnTo>
                  <a:pt x="15" y="129"/>
                </a:lnTo>
                <a:lnTo>
                  <a:pt x="15" y="88"/>
                </a:lnTo>
                <a:cubicBezTo>
                  <a:pt x="15" y="62"/>
                  <a:pt x="10" y="11"/>
                  <a:pt x="10" y="11"/>
                </a:cubicBezTo>
                <a:lnTo>
                  <a:pt x="0" y="0"/>
                </a:lnTo>
                <a:lnTo>
                  <a:pt x="1782" y="0"/>
                </a:lnTo>
                <a:close/>
                <a:moveTo>
                  <a:pt x="510" y="1705"/>
                </a:moveTo>
                <a:lnTo>
                  <a:pt x="1285" y="1702"/>
                </a:lnTo>
                <a:cubicBezTo>
                  <a:pt x="1285" y="1702"/>
                  <a:pt x="1240" y="1758"/>
                  <a:pt x="1214" y="1778"/>
                </a:cubicBezTo>
                <a:cubicBezTo>
                  <a:pt x="1189" y="1799"/>
                  <a:pt x="1147" y="1814"/>
                  <a:pt x="1122" y="1814"/>
                </a:cubicBezTo>
                <a:lnTo>
                  <a:pt x="669" y="1814"/>
                </a:lnTo>
                <a:cubicBezTo>
                  <a:pt x="669" y="1814"/>
                  <a:pt x="602" y="1814"/>
                  <a:pt x="576" y="1783"/>
                </a:cubicBezTo>
                <a:cubicBezTo>
                  <a:pt x="550" y="1752"/>
                  <a:pt x="510" y="1705"/>
                  <a:pt x="510" y="1705"/>
                </a:cubicBezTo>
                <a:close/>
              </a:path>
            </a:pathLst>
          </a:custGeom>
          <a:solidFill>
            <a:srgbClr val="464E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6" name="Freeform 559"/>
          <p:cNvSpPr>
            <a:spLocks/>
          </p:cNvSpPr>
          <p:nvPr/>
        </p:nvSpPr>
        <p:spPr bwMode="auto">
          <a:xfrm>
            <a:off x="4367213" y="1125538"/>
            <a:ext cx="2782887" cy="909637"/>
          </a:xfrm>
          <a:custGeom>
            <a:avLst/>
            <a:gdLst>
              <a:gd name="T0" fmla="*/ 2480986 w 4019"/>
              <a:gd name="T1" fmla="*/ 454819 h 1314"/>
              <a:gd name="T2" fmla="*/ 2395125 w 4019"/>
              <a:gd name="T3" fmla="*/ 373823 h 1314"/>
              <a:gd name="T4" fmla="*/ 2395125 w 4019"/>
              <a:gd name="T5" fmla="*/ 454819 h 1314"/>
              <a:gd name="T6" fmla="*/ 2395125 w 4019"/>
              <a:gd name="T7" fmla="*/ 454819 h 1314"/>
              <a:gd name="T8" fmla="*/ 2395125 w 4019"/>
              <a:gd name="T9" fmla="*/ 373823 h 1314"/>
              <a:gd name="T10" fmla="*/ 1895188 w 4019"/>
              <a:gd name="T11" fmla="*/ 83764 h 1314"/>
              <a:gd name="T12" fmla="*/ 1895188 w 4019"/>
              <a:gd name="T13" fmla="*/ 83764 h 1314"/>
              <a:gd name="T14" fmla="*/ 1419487 w 4019"/>
              <a:gd name="T15" fmla="*/ 0 h 1314"/>
              <a:gd name="T16" fmla="*/ 1394559 w 4019"/>
              <a:gd name="T17" fmla="*/ 0 h 1314"/>
              <a:gd name="T18" fmla="*/ 1394559 w 4019"/>
              <a:gd name="T19" fmla="*/ 454819 h 1314"/>
              <a:gd name="T20" fmla="*/ 1394559 w 4019"/>
              <a:gd name="T21" fmla="*/ 454819 h 1314"/>
              <a:gd name="T22" fmla="*/ 1394559 w 4019"/>
              <a:gd name="T23" fmla="*/ 0 h 1314"/>
              <a:gd name="T24" fmla="*/ 1364092 w 4019"/>
              <a:gd name="T25" fmla="*/ 0 h 1314"/>
              <a:gd name="T26" fmla="*/ 893931 w 4019"/>
              <a:gd name="T27" fmla="*/ 82380 h 1314"/>
              <a:gd name="T28" fmla="*/ 393302 w 4019"/>
              <a:gd name="T29" fmla="*/ 368978 h 1314"/>
              <a:gd name="T30" fmla="*/ 393302 w 4019"/>
              <a:gd name="T31" fmla="*/ 454819 h 1314"/>
              <a:gd name="T32" fmla="*/ 393302 w 4019"/>
              <a:gd name="T33" fmla="*/ 454819 h 1314"/>
              <a:gd name="T34" fmla="*/ 393302 w 4019"/>
              <a:gd name="T35" fmla="*/ 368978 h 1314"/>
              <a:gd name="T36" fmla="*/ 302593 w 4019"/>
              <a:gd name="T37" fmla="*/ 454819 h 1314"/>
              <a:gd name="T38" fmla="*/ 302593 w 4019"/>
              <a:gd name="T39" fmla="*/ 454819 h 1314"/>
              <a:gd name="T40" fmla="*/ 0 w 4019"/>
              <a:gd name="T41" fmla="*/ 909637 h 1314"/>
              <a:gd name="T42" fmla="*/ 393302 w 4019"/>
              <a:gd name="T43" fmla="*/ 909637 h 1314"/>
              <a:gd name="T44" fmla="*/ 893931 w 4019"/>
              <a:gd name="T45" fmla="*/ 909637 h 1314"/>
              <a:gd name="T46" fmla="*/ 1394559 w 4019"/>
              <a:gd name="T47" fmla="*/ 909637 h 1314"/>
              <a:gd name="T48" fmla="*/ 1895188 w 4019"/>
              <a:gd name="T49" fmla="*/ 909637 h 1314"/>
              <a:gd name="T50" fmla="*/ 2395125 w 4019"/>
              <a:gd name="T51" fmla="*/ 909637 h 1314"/>
              <a:gd name="T52" fmla="*/ 2782887 w 4019"/>
              <a:gd name="T53" fmla="*/ 909637 h 1314"/>
              <a:gd name="T54" fmla="*/ 2480986 w 4019"/>
              <a:gd name="T55" fmla="*/ 454819 h 13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19"/>
              <a:gd name="T85" fmla="*/ 0 h 1314"/>
              <a:gd name="T86" fmla="*/ 4019 w 4019"/>
              <a:gd name="T87" fmla="*/ 1314 h 13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19" h="1314">
                <a:moveTo>
                  <a:pt x="3583" y="657"/>
                </a:moveTo>
                <a:cubicBezTo>
                  <a:pt x="3543" y="616"/>
                  <a:pt x="3502" y="577"/>
                  <a:pt x="3459" y="540"/>
                </a:cubicBezTo>
                <a:lnTo>
                  <a:pt x="3459" y="657"/>
                </a:lnTo>
                <a:lnTo>
                  <a:pt x="3459" y="540"/>
                </a:lnTo>
                <a:cubicBezTo>
                  <a:pt x="3251" y="358"/>
                  <a:pt x="3006" y="215"/>
                  <a:pt x="2737" y="121"/>
                </a:cubicBezTo>
                <a:cubicBezTo>
                  <a:pt x="2521" y="46"/>
                  <a:pt x="2290" y="4"/>
                  <a:pt x="2050" y="0"/>
                </a:cubicBezTo>
                <a:lnTo>
                  <a:pt x="2014" y="0"/>
                </a:lnTo>
                <a:lnTo>
                  <a:pt x="2014" y="657"/>
                </a:lnTo>
                <a:lnTo>
                  <a:pt x="2014" y="0"/>
                </a:lnTo>
                <a:lnTo>
                  <a:pt x="1970" y="0"/>
                </a:lnTo>
                <a:cubicBezTo>
                  <a:pt x="1733" y="4"/>
                  <a:pt x="1505" y="45"/>
                  <a:pt x="1291" y="119"/>
                </a:cubicBezTo>
                <a:cubicBezTo>
                  <a:pt x="1023" y="211"/>
                  <a:pt x="777" y="353"/>
                  <a:pt x="568" y="533"/>
                </a:cubicBezTo>
                <a:lnTo>
                  <a:pt x="568" y="657"/>
                </a:lnTo>
                <a:lnTo>
                  <a:pt x="568" y="533"/>
                </a:lnTo>
                <a:cubicBezTo>
                  <a:pt x="523" y="572"/>
                  <a:pt x="479" y="614"/>
                  <a:pt x="437" y="657"/>
                </a:cubicBezTo>
                <a:cubicBezTo>
                  <a:pt x="252" y="846"/>
                  <a:pt x="103" y="1069"/>
                  <a:pt x="0" y="1314"/>
                </a:cubicBezTo>
                <a:lnTo>
                  <a:pt x="568" y="1314"/>
                </a:lnTo>
                <a:lnTo>
                  <a:pt x="1291" y="1314"/>
                </a:lnTo>
                <a:lnTo>
                  <a:pt x="2014" y="1314"/>
                </a:lnTo>
                <a:lnTo>
                  <a:pt x="2737" y="1314"/>
                </a:lnTo>
                <a:lnTo>
                  <a:pt x="3459" y="1314"/>
                </a:lnTo>
                <a:lnTo>
                  <a:pt x="4019" y="1314"/>
                </a:lnTo>
                <a:cubicBezTo>
                  <a:pt x="3917" y="1069"/>
                  <a:pt x="3768" y="846"/>
                  <a:pt x="3583" y="657"/>
                </a:cubicBezTo>
                <a:close/>
              </a:path>
            </a:pathLst>
          </a:custGeom>
          <a:solidFill>
            <a:srgbClr val="D44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7" name="Freeform 560"/>
          <p:cNvSpPr>
            <a:spLocks noEditPoints="1"/>
          </p:cNvSpPr>
          <p:nvPr/>
        </p:nvSpPr>
        <p:spPr bwMode="auto">
          <a:xfrm>
            <a:off x="4260850" y="2098675"/>
            <a:ext cx="2995613" cy="908050"/>
          </a:xfrm>
          <a:custGeom>
            <a:avLst/>
            <a:gdLst>
              <a:gd name="T0" fmla="*/ 2994921 w 4328"/>
              <a:gd name="T1" fmla="*/ 454025 h 1314"/>
              <a:gd name="T2" fmla="*/ 2500728 w 4328"/>
              <a:gd name="T3" fmla="*/ 454025 h 1314"/>
              <a:gd name="T4" fmla="*/ 2500728 w 4328"/>
              <a:gd name="T5" fmla="*/ 454025 h 1314"/>
              <a:gd name="T6" fmla="*/ 2000998 w 4328"/>
              <a:gd name="T7" fmla="*/ 454025 h 1314"/>
              <a:gd name="T8" fmla="*/ 1500575 w 4328"/>
              <a:gd name="T9" fmla="*/ 454025 h 1314"/>
              <a:gd name="T10" fmla="*/ 1000153 w 4328"/>
              <a:gd name="T11" fmla="*/ 454025 h 1314"/>
              <a:gd name="T12" fmla="*/ 499730 w 4328"/>
              <a:gd name="T13" fmla="*/ 454025 h 1314"/>
              <a:gd name="T14" fmla="*/ 692 w 4328"/>
              <a:gd name="T15" fmla="*/ 454025 h 1314"/>
              <a:gd name="T16" fmla="*/ 89979 w 4328"/>
              <a:gd name="T17" fmla="*/ 0 h 1314"/>
              <a:gd name="T18" fmla="*/ 499730 w 4328"/>
              <a:gd name="T19" fmla="*/ 0 h 1314"/>
              <a:gd name="T20" fmla="*/ 1000153 w 4328"/>
              <a:gd name="T21" fmla="*/ 0 h 1314"/>
              <a:gd name="T22" fmla="*/ 1500575 w 4328"/>
              <a:gd name="T23" fmla="*/ 0 h 1314"/>
              <a:gd name="T24" fmla="*/ 2000998 w 4328"/>
              <a:gd name="T25" fmla="*/ 0 h 1314"/>
              <a:gd name="T26" fmla="*/ 2500728 w 4328"/>
              <a:gd name="T27" fmla="*/ 0 h 1314"/>
              <a:gd name="T28" fmla="*/ 2904942 w 4328"/>
              <a:gd name="T29" fmla="*/ 0 h 1314"/>
              <a:gd name="T30" fmla="*/ 2994921 w 4328"/>
              <a:gd name="T31" fmla="*/ 454025 h 1314"/>
              <a:gd name="T32" fmla="*/ 692 w 4328"/>
              <a:gd name="T33" fmla="*/ 454025 h 1314"/>
              <a:gd name="T34" fmla="*/ 0 w 4328"/>
              <a:gd name="T35" fmla="*/ 492033 h 1314"/>
              <a:gd name="T36" fmla="*/ 62985 w 4328"/>
              <a:gd name="T37" fmla="*/ 908050 h 1314"/>
              <a:gd name="T38" fmla="*/ 499730 w 4328"/>
              <a:gd name="T39" fmla="*/ 908050 h 1314"/>
              <a:gd name="T40" fmla="*/ 1000153 w 4328"/>
              <a:gd name="T41" fmla="*/ 908050 h 1314"/>
              <a:gd name="T42" fmla="*/ 1500575 w 4328"/>
              <a:gd name="T43" fmla="*/ 908050 h 1314"/>
              <a:gd name="T44" fmla="*/ 2000998 w 4328"/>
              <a:gd name="T45" fmla="*/ 908050 h 1314"/>
              <a:gd name="T46" fmla="*/ 2500728 w 4328"/>
              <a:gd name="T47" fmla="*/ 908050 h 1314"/>
              <a:gd name="T48" fmla="*/ 2500728 w 4328"/>
              <a:gd name="T49" fmla="*/ 908050 h 1314"/>
              <a:gd name="T50" fmla="*/ 2932628 w 4328"/>
              <a:gd name="T51" fmla="*/ 908050 h 1314"/>
              <a:gd name="T52" fmla="*/ 2995613 w 4328"/>
              <a:gd name="T53" fmla="*/ 492033 h 1314"/>
              <a:gd name="T54" fmla="*/ 2994921 w 4328"/>
              <a:gd name="T55" fmla="*/ 454025 h 1314"/>
              <a:gd name="T56" fmla="*/ 2994921 w 4328"/>
              <a:gd name="T57" fmla="*/ 454025 h 13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28"/>
              <a:gd name="T88" fmla="*/ 0 h 1314"/>
              <a:gd name="T89" fmla="*/ 4328 w 4328"/>
              <a:gd name="T90" fmla="*/ 1314 h 13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28" h="1314">
                <a:moveTo>
                  <a:pt x="4327" y="657"/>
                </a:moveTo>
                <a:lnTo>
                  <a:pt x="3613" y="657"/>
                </a:lnTo>
                <a:lnTo>
                  <a:pt x="2891" y="657"/>
                </a:lnTo>
                <a:lnTo>
                  <a:pt x="2168" y="657"/>
                </a:lnTo>
                <a:lnTo>
                  <a:pt x="1445" y="657"/>
                </a:lnTo>
                <a:lnTo>
                  <a:pt x="722" y="657"/>
                </a:lnTo>
                <a:lnTo>
                  <a:pt x="1" y="657"/>
                </a:lnTo>
                <a:cubicBezTo>
                  <a:pt x="7" y="427"/>
                  <a:pt x="52" y="206"/>
                  <a:pt x="130" y="0"/>
                </a:cubicBezTo>
                <a:lnTo>
                  <a:pt x="722" y="0"/>
                </a:lnTo>
                <a:lnTo>
                  <a:pt x="1445" y="0"/>
                </a:lnTo>
                <a:lnTo>
                  <a:pt x="2168" y="0"/>
                </a:lnTo>
                <a:lnTo>
                  <a:pt x="2891" y="0"/>
                </a:lnTo>
                <a:lnTo>
                  <a:pt x="3613" y="0"/>
                </a:lnTo>
                <a:lnTo>
                  <a:pt x="4197" y="0"/>
                </a:lnTo>
                <a:cubicBezTo>
                  <a:pt x="4276" y="206"/>
                  <a:pt x="4320" y="427"/>
                  <a:pt x="4327" y="657"/>
                </a:cubicBezTo>
                <a:close/>
                <a:moveTo>
                  <a:pt x="1" y="657"/>
                </a:moveTo>
                <a:cubicBezTo>
                  <a:pt x="1" y="675"/>
                  <a:pt x="0" y="693"/>
                  <a:pt x="0" y="712"/>
                </a:cubicBezTo>
                <a:cubicBezTo>
                  <a:pt x="0" y="921"/>
                  <a:pt x="32" y="1123"/>
                  <a:pt x="91" y="1314"/>
                </a:cubicBezTo>
                <a:lnTo>
                  <a:pt x="722" y="1314"/>
                </a:lnTo>
                <a:lnTo>
                  <a:pt x="1445" y="1314"/>
                </a:lnTo>
                <a:lnTo>
                  <a:pt x="2168" y="1314"/>
                </a:lnTo>
                <a:lnTo>
                  <a:pt x="2891" y="1314"/>
                </a:lnTo>
                <a:lnTo>
                  <a:pt x="3613" y="1314"/>
                </a:lnTo>
                <a:lnTo>
                  <a:pt x="4237" y="1314"/>
                </a:lnTo>
                <a:cubicBezTo>
                  <a:pt x="4296" y="1123"/>
                  <a:pt x="4328" y="921"/>
                  <a:pt x="4328" y="712"/>
                </a:cubicBezTo>
                <a:cubicBezTo>
                  <a:pt x="4328" y="693"/>
                  <a:pt x="4327" y="675"/>
                  <a:pt x="4327" y="657"/>
                </a:cubicBezTo>
              </a:path>
            </a:pathLst>
          </a:custGeom>
          <a:solidFill>
            <a:srgbClr val="E44F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8" name="Freeform 561"/>
          <p:cNvSpPr>
            <a:spLocks noEditPoints="1"/>
          </p:cNvSpPr>
          <p:nvPr/>
        </p:nvSpPr>
        <p:spPr bwMode="auto">
          <a:xfrm>
            <a:off x="4337050" y="3070225"/>
            <a:ext cx="2843213" cy="909638"/>
          </a:xfrm>
          <a:custGeom>
            <a:avLst/>
            <a:gdLst>
              <a:gd name="T0" fmla="*/ 2424483 w 4108"/>
              <a:gd name="T1" fmla="*/ 454819 h 1314"/>
              <a:gd name="T2" fmla="*/ 2424483 w 4108"/>
              <a:gd name="T3" fmla="*/ 454819 h 1314"/>
              <a:gd name="T4" fmla="*/ 2424483 w 4108"/>
              <a:gd name="T5" fmla="*/ 877101 h 1314"/>
              <a:gd name="T6" fmla="*/ 2630041 w 4108"/>
              <a:gd name="T7" fmla="*/ 454819 h 1314"/>
              <a:gd name="T8" fmla="*/ 2630041 w 4108"/>
              <a:gd name="T9" fmla="*/ 454819 h 1314"/>
              <a:gd name="T10" fmla="*/ 2732474 w 4108"/>
              <a:gd name="T11" fmla="*/ 243678 h 1314"/>
              <a:gd name="T12" fmla="*/ 2814144 w 4108"/>
              <a:gd name="T13" fmla="*/ 77534 h 1314"/>
              <a:gd name="T14" fmla="*/ 2843213 w 4108"/>
              <a:gd name="T15" fmla="*/ 0 h 1314"/>
              <a:gd name="T16" fmla="*/ 2424483 w 4108"/>
              <a:gd name="T17" fmla="*/ 0 h 1314"/>
              <a:gd name="T18" fmla="*/ 2424483 w 4108"/>
              <a:gd name="T19" fmla="*/ 0 h 1314"/>
              <a:gd name="T20" fmla="*/ 1924775 w 4108"/>
              <a:gd name="T21" fmla="*/ 0 h 1314"/>
              <a:gd name="T22" fmla="*/ 1424375 w 4108"/>
              <a:gd name="T23" fmla="*/ 0 h 1314"/>
              <a:gd name="T24" fmla="*/ 923975 w 4108"/>
              <a:gd name="T25" fmla="*/ 0 h 1314"/>
              <a:gd name="T26" fmla="*/ 423575 w 4108"/>
              <a:gd name="T27" fmla="*/ 0 h 1314"/>
              <a:gd name="T28" fmla="*/ 423575 w 4108"/>
              <a:gd name="T29" fmla="*/ 454819 h 1314"/>
              <a:gd name="T30" fmla="*/ 923975 w 4108"/>
              <a:gd name="T31" fmla="*/ 454819 h 1314"/>
              <a:gd name="T32" fmla="*/ 923975 w 4108"/>
              <a:gd name="T33" fmla="*/ 909638 h 1314"/>
              <a:gd name="T34" fmla="*/ 1424375 w 4108"/>
              <a:gd name="T35" fmla="*/ 909638 h 1314"/>
              <a:gd name="T36" fmla="*/ 1924775 w 4108"/>
              <a:gd name="T37" fmla="*/ 909638 h 1314"/>
              <a:gd name="T38" fmla="*/ 1924775 w 4108"/>
              <a:gd name="T39" fmla="*/ 909638 h 1314"/>
              <a:gd name="T40" fmla="*/ 2409256 w 4108"/>
              <a:gd name="T41" fmla="*/ 909638 h 1314"/>
              <a:gd name="T42" fmla="*/ 2424483 w 4108"/>
              <a:gd name="T43" fmla="*/ 877101 h 1314"/>
              <a:gd name="T44" fmla="*/ 2424483 w 4108"/>
              <a:gd name="T45" fmla="*/ 454819 h 1314"/>
              <a:gd name="T46" fmla="*/ 1924775 w 4108"/>
              <a:gd name="T47" fmla="*/ 454819 h 1314"/>
              <a:gd name="T48" fmla="*/ 2424483 w 4108"/>
              <a:gd name="T49" fmla="*/ 454819 h 1314"/>
              <a:gd name="T50" fmla="*/ 2424483 w 4108"/>
              <a:gd name="T51" fmla="*/ 454819 h 1314"/>
              <a:gd name="T52" fmla="*/ 1924775 w 4108"/>
              <a:gd name="T53" fmla="*/ 454819 h 1314"/>
              <a:gd name="T54" fmla="*/ 423575 w 4108"/>
              <a:gd name="T55" fmla="*/ 454819 h 1314"/>
              <a:gd name="T56" fmla="*/ 423575 w 4108"/>
              <a:gd name="T57" fmla="*/ 454819 h 1314"/>
              <a:gd name="T58" fmla="*/ 423575 w 4108"/>
              <a:gd name="T59" fmla="*/ 454819 h 1314"/>
              <a:gd name="T60" fmla="*/ 423575 w 4108"/>
              <a:gd name="T61" fmla="*/ 0 h 1314"/>
              <a:gd name="T62" fmla="*/ 0 w 4108"/>
              <a:gd name="T63" fmla="*/ 0 h 1314"/>
              <a:gd name="T64" fmla="*/ 29069 w 4108"/>
              <a:gd name="T65" fmla="*/ 77534 h 1314"/>
              <a:gd name="T66" fmla="*/ 110739 w 4108"/>
              <a:gd name="T67" fmla="*/ 243678 h 1314"/>
              <a:gd name="T68" fmla="*/ 213172 w 4108"/>
              <a:gd name="T69" fmla="*/ 454819 h 1314"/>
              <a:gd name="T70" fmla="*/ 213172 w 4108"/>
              <a:gd name="T71" fmla="*/ 454819 h 1314"/>
              <a:gd name="T72" fmla="*/ 423575 w 4108"/>
              <a:gd name="T73" fmla="*/ 888178 h 1314"/>
              <a:gd name="T74" fmla="*/ 423575 w 4108"/>
              <a:gd name="T75" fmla="*/ 888178 h 1314"/>
              <a:gd name="T76" fmla="*/ 423575 w 4108"/>
              <a:gd name="T77" fmla="*/ 888178 h 1314"/>
              <a:gd name="T78" fmla="*/ 433957 w 4108"/>
              <a:gd name="T79" fmla="*/ 909638 h 1314"/>
              <a:gd name="T80" fmla="*/ 923975 w 4108"/>
              <a:gd name="T81" fmla="*/ 909638 h 1314"/>
              <a:gd name="T82" fmla="*/ 923975 w 4108"/>
              <a:gd name="T83" fmla="*/ 454819 h 1314"/>
              <a:gd name="T84" fmla="*/ 423575 w 4108"/>
              <a:gd name="T85" fmla="*/ 454819 h 1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08"/>
              <a:gd name="T130" fmla="*/ 0 h 1314"/>
              <a:gd name="T131" fmla="*/ 4108 w 4108"/>
              <a:gd name="T132" fmla="*/ 1314 h 1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08" h="1314">
                <a:moveTo>
                  <a:pt x="3503" y="657"/>
                </a:moveTo>
                <a:lnTo>
                  <a:pt x="3503" y="657"/>
                </a:lnTo>
                <a:lnTo>
                  <a:pt x="3503" y="1267"/>
                </a:lnTo>
                <a:cubicBezTo>
                  <a:pt x="3597" y="1073"/>
                  <a:pt x="3704" y="853"/>
                  <a:pt x="3800" y="657"/>
                </a:cubicBezTo>
                <a:cubicBezTo>
                  <a:pt x="3855" y="544"/>
                  <a:pt x="3906" y="439"/>
                  <a:pt x="3948" y="352"/>
                </a:cubicBezTo>
                <a:cubicBezTo>
                  <a:pt x="3993" y="275"/>
                  <a:pt x="4032" y="195"/>
                  <a:pt x="4066" y="112"/>
                </a:cubicBezTo>
                <a:cubicBezTo>
                  <a:pt x="4081" y="76"/>
                  <a:pt x="4095" y="38"/>
                  <a:pt x="4108" y="0"/>
                </a:cubicBezTo>
                <a:lnTo>
                  <a:pt x="3503" y="0"/>
                </a:lnTo>
                <a:lnTo>
                  <a:pt x="2781" y="0"/>
                </a:lnTo>
                <a:lnTo>
                  <a:pt x="2058" y="0"/>
                </a:lnTo>
                <a:lnTo>
                  <a:pt x="1335" y="0"/>
                </a:lnTo>
                <a:lnTo>
                  <a:pt x="612" y="0"/>
                </a:lnTo>
                <a:lnTo>
                  <a:pt x="612" y="657"/>
                </a:lnTo>
                <a:lnTo>
                  <a:pt x="1335" y="657"/>
                </a:lnTo>
                <a:lnTo>
                  <a:pt x="1335" y="1314"/>
                </a:lnTo>
                <a:lnTo>
                  <a:pt x="2058" y="1314"/>
                </a:lnTo>
                <a:lnTo>
                  <a:pt x="2781" y="1314"/>
                </a:lnTo>
                <a:lnTo>
                  <a:pt x="3481" y="1314"/>
                </a:lnTo>
                <a:cubicBezTo>
                  <a:pt x="3488" y="1298"/>
                  <a:pt x="3496" y="1283"/>
                  <a:pt x="3503" y="1267"/>
                </a:cubicBezTo>
                <a:lnTo>
                  <a:pt x="3503" y="657"/>
                </a:lnTo>
                <a:close/>
                <a:moveTo>
                  <a:pt x="2781" y="657"/>
                </a:moveTo>
                <a:lnTo>
                  <a:pt x="3503" y="657"/>
                </a:lnTo>
                <a:lnTo>
                  <a:pt x="2781" y="657"/>
                </a:lnTo>
                <a:close/>
                <a:moveTo>
                  <a:pt x="612" y="657"/>
                </a:moveTo>
                <a:lnTo>
                  <a:pt x="612" y="657"/>
                </a:lnTo>
                <a:lnTo>
                  <a:pt x="612" y="0"/>
                </a:lnTo>
                <a:lnTo>
                  <a:pt x="0" y="0"/>
                </a:lnTo>
                <a:cubicBezTo>
                  <a:pt x="13" y="38"/>
                  <a:pt x="27" y="76"/>
                  <a:pt x="42" y="112"/>
                </a:cubicBezTo>
                <a:cubicBezTo>
                  <a:pt x="76" y="195"/>
                  <a:pt x="115" y="275"/>
                  <a:pt x="160" y="352"/>
                </a:cubicBezTo>
                <a:cubicBezTo>
                  <a:pt x="202" y="439"/>
                  <a:pt x="253" y="544"/>
                  <a:pt x="308" y="657"/>
                </a:cubicBezTo>
                <a:cubicBezTo>
                  <a:pt x="407" y="859"/>
                  <a:pt x="517" y="1085"/>
                  <a:pt x="612" y="1283"/>
                </a:cubicBezTo>
                <a:lnTo>
                  <a:pt x="627" y="1314"/>
                </a:lnTo>
                <a:lnTo>
                  <a:pt x="1335" y="1314"/>
                </a:lnTo>
                <a:lnTo>
                  <a:pt x="1335" y="657"/>
                </a:lnTo>
                <a:lnTo>
                  <a:pt x="612" y="657"/>
                </a:lnTo>
                <a:close/>
              </a:path>
            </a:pathLst>
          </a:custGeom>
          <a:solidFill>
            <a:srgbClr val="EF8A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699" name="Freeform 562"/>
          <p:cNvSpPr>
            <a:spLocks noEditPoints="1"/>
          </p:cNvSpPr>
          <p:nvPr/>
        </p:nvSpPr>
        <p:spPr bwMode="auto">
          <a:xfrm>
            <a:off x="4791075" y="4041775"/>
            <a:ext cx="1935163" cy="909638"/>
          </a:xfrm>
          <a:custGeom>
            <a:avLst/>
            <a:gdLst>
              <a:gd name="T0" fmla="*/ 1470752 w 2796"/>
              <a:gd name="T1" fmla="*/ 454819 h 1314"/>
              <a:gd name="T2" fmla="*/ 1813350 w 2796"/>
              <a:gd name="T3" fmla="*/ 454819 h 1314"/>
              <a:gd name="T4" fmla="*/ 1814734 w 2796"/>
              <a:gd name="T5" fmla="*/ 395976 h 1314"/>
              <a:gd name="T6" fmla="*/ 1893636 w 2796"/>
              <a:gd name="T7" fmla="*/ 87226 h 1314"/>
              <a:gd name="T8" fmla="*/ 1935163 w 2796"/>
              <a:gd name="T9" fmla="*/ 0 h 1314"/>
              <a:gd name="T10" fmla="*/ 1470752 w 2796"/>
              <a:gd name="T11" fmla="*/ 0 h 1314"/>
              <a:gd name="T12" fmla="*/ 1470752 w 2796"/>
              <a:gd name="T13" fmla="*/ 0 h 1314"/>
              <a:gd name="T14" fmla="*/ 970350 w 2796"/>
              <a:gd name="T15" fmla="*/ 0 h 1314"/>
              <a:gd name="T16" fmla="*/ 469948 w 2796"/>
              <a:gd name="T17" fmla="*/ 0 h 1314"/>
              <a:gd name="T18" fmla="*/ 469948 w 2796"/>
              <a:gd name="T19" fmla="*/ 454819 h 1314"/>
              <a:gd name="T20" fmla="*/ 469948 w 2796"/>
              <a:gd name="T21" fmla="*/ 454819 h 1314"/>
              <a:gd name="T22" fmla="*/ 121813 w 2796"/>
              <a:gd name="T23" fmla="*/ 454819 h 1314"/>
              <a:gd name="T24" fmla="*/ 163340 w 2796"/>
              <a:gd name="T25" fmla="*/ 690190 h 1314"/>
              <a:gd name="T26" fmla="*/ 393815 w 2796"/>
              <a:gd name="T27" fmla="*/ 909638 h 1314"/>
              <a:gd name="T28" fmla="*/ 469948 w 2796"/>
              <a:gd name="T29" fmla="*/ 909638 h 1314"/>
              <a:gd name="T30" fmla="*/ 967582 w 2796"/>
              <a:gd name="T31" fmla="*/ 909638 h 1314"/>
              <a:gd name="T32" fmla="*/ 970350 w 2796"/>
              <a:gd name="T33" fmla="*/ 909638 h 1314"/>
              <a:gd name="T34" fmla="*/ 970350 w 2796"/>
              <a:gd name="T35" fmla="*/ 454819 h 1314"/>
              <a:gd name="T36" fmla="*/ 970350 w 2796"/>
              <a:gd name="T37" fmla="*/ 454819 h 1314"/>
              <a:gd name="T38" fmla="*/ 970350 w 2796"/>
              <a:gd name="T39" fmla="*/ 909638 h 1314"/>
              <a:gd name="T40" fmla="*/ 1470752 w 2796"/>
              <a:gd name="T41" fmla="*/ 909638 h 1314"/>
              <a:gd name="T42" fmla="*/ 1540656 w 2796"/>
              <a:gd name="T43" fmla="*/ 909638 h 1314"/>
              <a:gd name="T44" fmla="*/ 1771131 w 2796"/>
              <a:gd name="T45" fmla="*/ 690190 h 1314"/>
              <a:gd name="T46" fmla="*/ 1813350 w 2796"/>
              <a:gd name="T47" fmla="*/ 454819 h 1314"/>
              <a:gd name="T48" fmla="*/ 1470752 w 2796"/>
              <a:gd name="T49" fmla="*/ 454819 h 1314"/>
              <a:gd name="T50" fmla="*/ 120429 w 2796"/>
              <a:gd name="T51" fmla="*/ 395976 h 1314"/>
              <a:gd name="T52" fmla="*/ 121813 w 2796"/>
              <a:gd name="T53" fmla="*/ 454819 h 1314"/>
              <a:gd name="T54" fmla="*/ 469948 w 2796"/>
              <a:gd name="T55" fmla="*/ 454819 h 1314"/>
              <a:gd name="T56" fmla="*/ 469948 w 2796"/>
              <a:gd name="T57" fmla="*/ 0 h 1314"/>
              <a:gd name="T58" fmla="*/ 0 w 2796"/>
              <a:gd name="T59" fmla="*/ 0 h 1314"/>
              <a:gd name="T60" fmla="*/ 41527 w 2796"/>
              <a:gd name="T61" fmla="*/ 87226 h 1314"/>
              <a:gd name="T62" fmla="*/ 120429 w 2796"/>
              <a:gd name="T63" fmla="*/ 395976 h 1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96"/>
              <a:gd name="T97" fmla="*/ 0 h 1314"/>
              <a:gd name="T98" fmla="*/ 2796 w 2796"/>
              <a:gd name="T99" fmla="*/ 1314 h 13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96" h="1314">
                <a:moveTo>
                  <a:pt x="2125" y="657"/>
                </a:moveTo>
                <a:lnTo>
                  <a:pt x="2620" y="657"/>
                </a:lnTo>
                <a:cubicBezTo>
                  <a:pt x="2621" y="626"/>
                  <a:pt x="2622" y="598"/>
                  <a:pt x="2622" y="572"/>
                </a:cubicBezTo>
                <a:cubicBezTo>
                  <a:pt x="2622" y="447"/>
                  <a:pt x="2736" y="126"/>
                  <a:pt x="2736" y="126"/>
                </a:cubicBezTo>
                <a:cubicBezTo>
                  <a:pt x="2755" y="87"/>
                  <a:pt x="2775" y="44"/>
                  <a:pt x="2796" y="0"/>
                </a:cubicBezTo>
                <a:lnTo>
                  <a:pt x="2125" y="0"/>
                </a:lnTo>
                <a:lnTo>
                  <a:pt x="1402" y="0"/>
                </a:lnTo>
                <a:lnTo>
                  <a:pt x="679" y="0"/>
                </a:lnTo>
                <a:lnTo>
                  <a:pt x="679" y="657"/>
                </a:lnTo>
                <a:lnTo>
                  <a:pt x="176" y="657"/>
                </a:lnTo>
                <a:cubicBezTo>
                  <a:pt x="180" y="774"/>
                  <a:pt x="195" y="915"/>
                  <a:pt x="236" y="997"/>
                </a:cubicBezTo>
                <a:cubicBezTo>
                  <a:pt x="265" y="1055"/>
                  <a:pt x="360" y="1203"/>
                  <a:pt x="569" y="1314"/>
                </a:cubicBezTo>
                <a:lnTo>
                  <a:pt x="679" y="1314"/>
                </a:lnTo>
                <a:lnTo>
                  <a:pt x="1398" y="1314"/>
                </a:lnTo>
                <a:lnTo>
                  <a:pt x="1402" y="1314"/>
                </a:lnTo>
                <a:lnTo>
                  <a:pt x="1402" y="657"/>
                </a:lnTo>
                <a:lnTo>
                  <a:pt x="1402" y="1314"/>
                </a:lnTo>
                <a:lnTo>
                  <a:pt x="2125" y="1314"/>
                </a:lnTo>
                <a:lnTo>
                  <a:pt x="2226" y="1314"/>
                </a:lnTo>
                <a:cubicBezTo>
                  <a:pt x="2436" y="1203"/>
                  <a:pt x="2531" y="1055"/>
                  <a:pt x="2559" y="997"/>
                </a:cubicBezTo>
                <a:cubicBezTo>
                  <a:pt x="2600" y="915"/>
                  <a:pt x="2616" y="774"/>
                  <a:pt x="2620" y="657"/>
                </a:cubicBezTo>
                <a:lnTo>
                  <a:pt x="2125" y="657"/>
                </a:lnTo>
                <a:close/>
                <a:moveTo>
                  <a:pt x="174" y="572"/>
                </a:moveTo>
                <a:cubicBezTo>
                  <a:pt x="174" y="598"/>
                  <a:pt x="175" y="626"/>
                  <a:pt x="176" y="657"/>
                </a:cubicBezTo>
                <a:lnTo>
                  <a:pt x="679" y="657"/>
                </a:lnTo>
                <a:lnTo>
                  <a:pt x="679" y="0"/>
                </a:lnTo>
                <a:lnTo>
                  <a:pt x="0" y="0"/>
                </a:lnTo>
                <a:cubicBezTo>
                  <a:pt x="21" y="44"/>
                  <a:pt x="41" y="87"/>
                  <a:pt x="60" y="126"/>
                </a:cubicBezTo>
                <a:cubicBezTo>
                  <a:pt x="60" y="126"/>
                  <a:pt x="174" y="447"/>
                  <a:pt x="174" y="572"/>
                </a:cubicBezTo>
                <a:close/>
              </a:path>
            </a:pathLst>
          </a:custGeom>
          <a:solidFill>
            <a:srgbClr val="F3A5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700" name="TextBox 44"/>
          <p:cNvSpPr txBox="1">
            <a:spLocks noChangeArrowheads="1"/>
          </p:cNvSpPr>
          <p:nvPr/>
        </p:nvSpPr>
        <p:spPr bwMode="auto">
          <a:xfrm>
            <a:off x="2636838" y="11191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28701" name="TextBox 45"/>
          <p:cNvSpPr txBox="1">
            <a:spLocks noChangeArrowheads="1"/>
          </p:cNvSpPr>
          <p:nvPr/>
        </p:nvSpPr>
        <p:spPr bwMode="auto">
          <a:xfrm>
            <a:off x="1770063" y="1449388"/>
            <a:ext cx="20399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sp>
        <p:nvSpPr>
          <p:cNvPr id="28702" name="TextBox 46"/>
          <p:cNvSpPr txBox="1">
            <a:spLocks noChangeArrowheads="1"/>
          </p:cNvSpPr>
          <p:nvPr/>
        </p:nvSpPr>
        <p:spPr bwMode="auto">
          <a:xfrm>
            <a:off x="8064500" y="191452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28703" name="TextBox 47"/>
          <p:cNvSpPr txBox="1">
            <a:spLocks noChangeArrowheads="1"/>
          </p:cNvSpPr>
          <p:nvPr/>
        </p:nvSpPr>
        <p:spPr bwMode="auto">
          <a:xfrm>
            <a:off x="8039100" y="2244725"/>
            <a:ext cx="2039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eaLnBrk="1" hangingPunct="1">
              <a:spcBef>
                <a:spcPct val="0"/>
              </a:spcBef>
              <a:buFontTx/>
              <a:buNone/>
            </a:pPr>
            <a:r>
              <a:rPr lang="zh-CN" altLang="en-US" sz="1600">
                <a:latin typeface="微软雅黑" panose="020B0503020204020204" pitchFamily="34" charset="-122"/>
              </a:rPr>
              <a:t>输入您的文字内容</a:t>
            </a:r>
          </a:p>
        </p:txBody>
      </p:sp>
      <p:sp>
        <p:nvSpPr>
          <p:cNvPr id="28704" name="TextBox 48"/>
          <p:cNvSpPr txBox="1">
            <a:spLocks noChangeArrowheads="1"/>
          </p:cNvSpPr>
          <p:nvPr/>
        </p:nvSpPr>
        <p:spPr bwMode="auto">
          <a:xfrm>
            <a:off x="7358063" y="405923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28705" name="TextBox 49"/>
          <p:cNvSpPr txBox="1">
            <a:spLocks noChangeArrowheads="1"/>
          </p:cNvSpPr>
          <p:nvPr/>
        </p:nvSpPr>
        <p:spPr bwMode="auto">
          <a:xfrm>
            <a:off x="7332663" y="4387850"/>
            <a:ext cx="203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eaLnBrk="1" hangingPunct="1">
              <a:spcBef>
                <a:spcPct val="0"/>
              </a:spcBef>
              <a:buFontTx/>
              <a:buNone/>
            </a:pPr>
            <a:r>
              <a:rPr lang="zh-CN" altLang="en-US" sz="1600">
                <a:latin typeface="微软雅黑" panose="020B0503020204020204" pitchFamily="34" charset="-122"/>
              </a:rPr>
              <a:t>输入您的文字内容</a:t>
            </a:r>
          </a:p>
        </p:txBody>
      </p:sp>
      <p:sp>
        <p:nvSpPr>
          <p:cNvPr id="28706" name="TextBox 50"/>
          <p:cNvSpPr txBox="1">
            <a:spLocks noChangeArrowheads="1"/>
          </p:cNvSpPr>
          <p:nvPr/>
        </p:nvSpPr>
        <p:spPr bwMode="auto">
          <a:xfrm>
            <a:off x="2517775" y="3167063"/>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28707" name="TextBox 51"/>
          <p:cNvSpPr txBox="1">
            <a:spLocks noChangeArrowheads="1"/>
          </p:cNvSpPr>
          <p:nvPr/>
        </p:nvSpPr>
        <p:spPr bwMode="auto">
          <a:xfrm>
            <a:off x="1651000" y="3495675"/>
            <a:ext cx="2039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pic>
        <p:nvPicPr>
          <p:cNvPr id="28693" name="组合 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613" y="1371600"/>
            <a:ext cx="3714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Freeform 536"/>
          <p:cNvSpPr>
            <a:spLocks/>
          </p:cNvSpPr>
          <p:nvPr/>
        </p:nvSpPr>
        <p:spPr bwMode="auto">
          <a:xfrm>
            <a:off x="5467350" y="2373313"/>
            <a:ext cx="582613" cy="358775"/>
          </a:xfrm>
          <a:custGeom>
            <a:avLst/>
            <a:gdLst>
              <a:gd name="T0" fmla="*/ 455699 w 684"/>
              <a:gd name="T1" fmla="*/ 102998 h 418"/>
              <a:gd name="T2" fmla="*/ 449736 w 684"/>
              <a:gd name="T3" fmla="*/ 103856 h 418"/>
              <a:gd name="T4" fmla="*/ 312601 w 684"/>
              <a:gd name="T5" fmla="*/ 0 h 418"/>
              <a:gd name="T6" fmla="*/ 177169 w 684"/>
              <a:gd name="T7" fmla="*/ 97848 h 418"/>
              <a:gd name="T8" fmla="*/ 142246 w 684"/>
              <a:gd name="T9" fmla="*/ 86690 h 418"/>
              <a:gd name="T10" fmla="*/ 81770 w 684"/>
              <a:gd name="T11" fmla="*/ 146772 h 418"/>
              <a:gd name="T12" fmla="*/ 0 w 684"/>
              <a:gd name="T13" fmla="*/ 251486 h 418"/>
              <a:gd name="T14" fmla="*/ 106472 w 684"/>
              <a:gd name="T15" fmla="*/ 358775 h 418"/>
              <a:gd name="T16" fmla="*/ 109027 w 684"/>
              <a:gd name="T17" fmla="*/ 358775 h 418"/>
              <a:gd name="T18" fmla="*/ 111582 w 684"/>
              <a:gd name="T19" fmla="*/ 358775 h 418"/>
              <a:gd name="T20" fmla="*/ 455699 w 684"/>
              <a:gd name="T21" fmla="*/ 358775 h 418"/>
              <a:gd name="T22" fmla="*/ 582613 w 684"/>
              <a:gd name="T23" fmla="*/ 230886 h 418"/>
              <a:gd name="T24" fmla="*/ 455699 w 684"/>
              <a:gd name="T25" fmla="*/ 102998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4"/>
              <a:gd name="T40" fmla="*/ 0 h 418"/>
              <a:gd name="T41" fmla="*/ 684 w 684"/>
              <a:gd name="T42" fmla="*/ 418 h 4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4" h="418">
                <a:moveTo>
                  <a:pt x="535" y="120"/>
                </a:moveTo>
                <a:cubicBezTo>
                  <a:pt x="533" y="120"/>
                  <a:pt x="531" y="121"/>
                  <a:pt x="528" y="121"/>
                </a:cubicBezTo>
                <a:cubicBezTo>
                  <a:pt x="508" y="51"/>
                  <a:pt x="443" y="0"/>
                  <a:pt x="367" y="0"/>
                </a:cubicBezTo>
                <a:cubicBezTo>
                  <a:pt x="293" y="0"/>
                  <a:pt x="230" y="48"/>
                  <a:pt x="208" y="114"/>
                </a:cubicBezTo>
                <a:cubicBezTo>
                  <a:pt x="196" y="106"/>
                  <a:pt x="182" y="101"/>
                  <a:pt x="167" y="101"/>
                </a:cubicBezTo>
                <a:cubicBezTo>
                  <a:pt x="128" y="101"/>
                  <a:pt x="96" y="132"/>
                  <a:pt x="96" y="171"/>
                </a:cubicBezTo>
                <a:cubicBezTo>
                  <a:pt x="41" y="185"/>
                  <a:pt x="0" y="234"/>
                  <a:pt x="0" y="293"/>
                </a:cubicBezTo>
                <a:cubicBezTo>
                  <a:pt x="0" y="362"/>
                  <a:pt x="56" y="418"/>
                  <a:pt x="125" y="418"/>
                </a:cubicBezTo>
                <a:cubicBezTo>
                  <a:pt x="126" y="418"/>
                  <a:pt x="126" y="418"/>
                  <a:pt x="128" y="418"/>
                </a:cubicBezTo>
                <a:cubicBezTo>
                  <a:pt x="129" y="418"/>
                  <a:pt x="130" y="418"/>
                  <a:pt x="131" y="418"/>
                </a:cubicBezTo>
                <a:lnTo>
                  <a:pt x="535" y="418"/>
                </a:lnTo>
                <a:cubicBezTo>
                  <a:pt x="618" y="418"/>
                  <a:pt x="684" y="351"/>
                  <a:pt x="684" y="269"/>
                </a:cubicBezTo>
                <a:cubicBezTo>
                  <a:pt x="684" y="187"/>
                  <a:pt x="618" y="120"/>
                  <a:pt x="535" y="12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7" name="组合 6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5" y="3297238"/>
            <a:ext cx="4032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组合 6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4316413"/>
            <a:ext cx="3778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82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8674"/>
                                        </p:tgtEl>
                                        <p:attrNameLst>
                                          <p:attrName>style.visibility</p:attrName>
                                        </p:attrNameLst>
                                      </p:cBhvr>
                                      <p:to>
                                        <p:strVal val="visible"/>
                                      </p:to>
                                    </p:set>
                                    <p:anim calcmode="lin" valueType="num">
                                      <p:cBhvr>
                                        <p:cTn id="11" dur="3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8674"/>
                                        </p:tgtEl>
                                        <p:attrNameLst>
                                          <p:attrName>ppt_y</p:attrName>
                                        </p:attrNameLst>
                                      </p:cBhvr>
                                      <p:tavLst>
                                        <p:tav tm="0">
                                          <p:val>
                                            <p:strVal val="#ppt_y"/>
                                          </p:val>
                                        </p:tav>
                                        <p:tav tm="100000">
                                          <p:val>
                                            <p:strVal val="#ppt_y"/>
                                          </p:val>
                                        </p:tav>
                                      </p:tavLst>
                                    </p:anim>
                                    <p:anim calcmode="lin" valueType="num">
                                      <p:cBhvr>
                                        <p:cTn id="13" dur="3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8674"/>
                                        </p:tgtEl>
                                      </p:cBhvr>
                                    </p:animEffect>
                                  </p:childTnLst>
                                </p:cTn>
                              </p:par>
                            </p:childTnLst>
                          </p:cTn>
                        </p:par>
                        <p:par>
                          <p:cTn id="16" fill="hold" nodeType="afterGroup">
                            <p:stCondLst>
                              <p:cond delay="1070"/>
                            </p:stCondLst>
                            <p:childTnLst>
                              <p:par>
                                <p:cTn id="17" presetID="42" presetClass="entr" presetSubtype="0" fill="hold" grpId="0" nodeType="afterEffect">
                                  <p:stCondLst>
                                    <p:cond delay="0"/>
                                  </p:stCondLst>
                                  <p:childTnLst>
                                    <p:set>
                                      <p:cBhvr>
                                        <p:cTn id="18" dur="1" fill="hold">
                                          <p:stCondLst>
                                            <p:cond delay="0"/>
                                          </p:stCondLst>
                                        </p:cTn>
                                        <p:tgtEl>
                                          <p:spTgt spid="28695"/>
                                        </p:tgtEl>
                                        <p:attrNameLst>
                                          <p:attrName>style.visibility</p:attrName>
                                        </p:attrNameLst>
                                      </p:cBhvr>
                                      <p:to>
                                        <p:strVal val="visible"/>
                                      </p:to>
                                    </p:set>
                                    <p:animEffect transition="in" filter="fade">
                                      <p:cBhvr>
                                        <p:cTn id="19" dur="1000"/>
                                        <p:tgtEl>
                                          <p:spTgt spid="28695"/>
                                        </p:tgtEl>
                                      </p:cBhvr>
                                    </p:animEffect>
                                    <p:anim calcmode="lin" valueType="num">
                                      <p:cBhvr>
                                        <p:cTn id="20" dur="1000" fill="hold"/>
                                        <p:tgtEl>
                                          <p:spTgt spid="28695"/>
                                        </p:tgtEl>
                                        <p:attrNameLst>
                                          <p:attrName>ppt_x</p:attrName>
                                        </p:attrNameLst>
                                      </p:cBhvr>
                                      <p:tavLst>
                                        <p:tav tm="0">
                                          <p:val>
                                            <p:strVal val="#ppt_x"/>
                                          </p:val>
                                        </p:tav>
                                        <p:tav tm="100000">
                                          <p:val>
                                            <p:strVal val="#ppt_x"/>
                                          </p:val>
                                        </p:tav>
                                      </p:tavLst>
                                    </p:anim>
                                    <p:anim calcmode="lin" valueType="num">
                                      <p:cBhvr>
                                        <p:cTn id="21" dur="1000" fill="hold"/>
                                        <p:tgtEl>
                                          <p:spTgt spid="2869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070"/>
                            </p:stCondLst>
                            <p:childTnLst>
                              <p:par>
                                <p:cTn id="23" presetID="22" presetClass="entr" presetSubtype="4" fill="hold" grpId="0" nodeType="afterEffect">
                                  <p:stCondLst>
                                    <p:cond delay="0"/>
                                  </p:stCondLst>
                                  <p:childTnLst>
                                    <p:set>
                                      <p:cBhvr>
                                        <p:cTn id="24" dur="1" fill="hold">
                                          <p:stCondLst>
                                            <p:cond delay="0"/>
                                          </p:stCondLst>
                                        </p:cTn>
                                        <p:tgtEl>
                                          <p:spTgt spid="28699"/>
                                        </p:tgtEl>
                                        <p:attrNameLst>
                                          <p:attrName>style.visibility</p:attrName>
                                        </p:attrNameLst>
                                      </p:cBhvr>
                                      <p:to>
                                        <p:strVal val="visible"/>
                                      </p:to>
                                    </p:set>
                                    <p:animEffect transition="in" filter="wipe(down)">
                                      <p:cBhvr>
                                        <p:cTn id="25" dur="500"/>
                                        <p:tgtEl>
                                          <p:spTgt spid="28699"/>
                                        </p:tgtEl>
                                      </p:cBhvr>
                                    </p:animEffect>
                                  </p:childTnLst>
                                </p:cTn>
                              </p:par>
                            </p:childTnLst>
                          </p:cTn>
                        </p:par>
                        <p:par>
                          <p:cTn id="26" fill="hold" nodeType="afterGroup">
                            <p:stCondLst>
                              <p:cond delay="2570"/>
                            </p:stCondLst>
                            <p:childTnLst>
                              <p:par>
                                <p:cTn id="27" presetID="22" presetClass="entr" presetSubtype="4" fill="hold" grpId="0" nodeType="afterEffect">
                                  <p:stCondLst>
                                    <p:cond delay="0"/>
                                  </p:stCondLst>
                                  <p:childTnLst>
                                    <p:set>
                                      <p:cBhvr>
                                        <p:cTn id="28" dur="1" fill="hold">
                                          <p:stCondLst>
                                            <p:cond delay="0"/>
                                          </p:stCondLst>
                                        </p:cTn>
                                        <p:tgtEl>
                                          <p:spTgt spid="28698"/>
                                        </p:tgtEl>
                                        <p:attrNameLst>
                                          <p:attrName>style.visibility</p:attrName>
                                        </p:attrNameLst>
                                      </p:cBhvr>
                                      <p:to>
                                        <p:strVal val="visible"/>
                                      </p:to>
                                    </p:set>
                                    <p:animEffect transition="in" filter="wipe(down)">
                                      <p:cBhvr>
                                        <p:cTn id="29" dur="500"/>
                                        <p:tgtEl>
                                          <p:spTgt spid="28698"/>
                                        </p:tgtEl>
                                      </p:cBhvr>
                                    </p:animEffect>
                                  </p:childTnLst>
                                </p:cTn>
                              </p:par>
                            </p:childTnLst>
                          </p:cTn>
                        </p:par>
                        <p:par>
                          <p:cTn id="30" fill="hold" nodeType="afterGroup">
                            <p:stCondLst>
                              <p:cond delay="3070"/>
                            </p:stCondLst>
                            <p:childTnLst>
                              <p:par>
                                <p:cTn id="31" presetID="22" presetClass="entr" presetSubtype="4" fill="hold" grpId="0" nodeType="afterEffect">
                                  <p:stCondLst>
                                    <p:cond delay="0"/>
                                  </p:stCondLst>
                                  <p:childTnLst>
                                    <p:set>
                                      <p:cBhvr>
                                        <p:cTn id="32" dur="1" fill="hold">
                                          <p:stCondLst>
                                            <p:cond delay="0"/>
                                          </p:stCondLst>
                                        </p:cTn>
                                        <p:tgtEl>
                                          <p:spTgt spid="28697"/>
                                        </p:tgtEl>
                                        <p:attrNameLst>
                                          <p:attrName>style.visibility</p:attrName>
                                        </p:attrNameLst>
                                      </p:cBhvr>
                                      <p:to>
                                        <p:strVal val="visible"/>
                                      </p:to>
                                    </p:set>
                                    <p:animEffect transition="in" filter="wipe(down)">
                                      <p:cBhvr>
                                        <p:cTn id="33" dur="500"/>
                                        <p:tgtEl>
                                          <p:spTgt spid="28697"/>
                                        </p:tgtEl>
                                      </p:cBhvr>
                                    </p:animEffect>
                                  </p:childTnLst>
                                </p:cTn>
                              </p:par>
                            </p:childTnLst>
                          </p:cTn>
                        </p:par>
                        <p:par>
                          <p:cTn id="34" fill="hold" nodeType="afterGroup">
                            <p:stCondLst>
                              <p:cond delay="3570"/>
                            </p:stCondLst>
                            <p:childTnLst>
                              <p:par>
                                <p:cTn id="35" presetID="22" presetClass="entr" presetSubtype="4" fill="hold" grpId="0" nodeType="afterEffect">
                                  <p:stCondLst>
                                    <p:cond delay="0"/>
                                  </p:stCondLst>
                                  <p:childTnLst>
                                    <p:set>
                                      <p:cBhvr>
                                        <p:cTn id="36" dur="1" fill="hold">
                                          <p:stCondLst>
                                            <p:cond delay="0"/>
                                          </p:stCondLst>
                                        </p:cTn>
                                        <p:tgtEl>
                                          <p:spTgt spid="28696"/>
                                        </p:tgtEl>
                                        <p:attrNameLst>
                                          <p:attrName>style.visibility</p:attrName>
                                        </p:attrNameLst>
                                      </p:cBhvr>
                                      <p:to>
                                        <p:strVal val="visible"/>
                                      </p:to>
                                    </p:set>
                                    <p:animEffect transition="in" filter="wipe(down)">
                                      <p:cBhvr>
                                        <p:cTn id="37" dur="500"/>
                                        <p:tgtEl>
                                          <p:spTgt spid="28696"/>
                                        </p:tgtEl>
                                      </p:cBhvr>
                                    </p:animEffect>
                                  </p:childTnLst>
                                </p:cTn>
                              </p:par>
                            </p:childTnLst>
                          </p:cTn>
                        </p:par>
                        <p:par>
                          <p:cTn id="38" fill="hold" nodeType="afterGroup">
                            <p:stCondLst>
                              <p:cond delay="4070"/>
                            </p:stCondLst>
                            <p:childTnLst>
                              <p:par>
                                <p:cTn id="39" presetID="22" presetClass="entr" presetSubtype="2"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28700"/>
                                        </p:tgtEl>
                                        <p:attrNameLst>
                                          <p:attrName>style.visibility</p:attrName>
                                        </p:attrNameLst>
                                      </p:cBhvr>
                                      <p:to>
                                        <p:strVal val="visible"/>
                                      </p:to>
                                    </p:set>
                                    <p:animEffect transition="in" filter="wipe(right)">
                                      <p:cBhvr>
                                        <p:cTn id="44" dur="500"/>
                                        <p:tgtEl>
                                          <p:spTgt spid="28700"/>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28701"/>
                                        </p:tgtEl>
                                        <p:attrNameLst>
                                          <p:attrName>style.visibility</p:attrName>
                                        </p:attrNameLst>
                                      </p:cBhvr>
                                      <p:to>
                                        <p:strVal val="visible"/>
                                      </p:to>
                                    </p:set>
                                    <p:animEffect transition="in" filter="wipe(right)">
                                      <p:cBhvr>
                                        <p:cTn id="47" dur="500"/>
                                        <p:tgtEl>
                                          <p:spTgt spid="28701"/>
                                        </p:tgtEl>
                                      </p:cBhvr>
                                    </p:animEffect>
                                  </p:childTnLst>
                                </p:cTn>
                              </p:par>
                            </p:childTnLst>
                          </p:cTn>
                        </p:par>
                        <p:par>
                          <p:cTn id="48" fill="hold" nodeType="afterGroup">
                            <p:stCondLst>
                              <p:cond delay="4570"/>
                            </p:stCondLst>
                            <p:childTnLst>
                              <p:par>
                                <p:cTn id="49" presetID="22" presetClass="entr" presetSubtype="8" fill="hold" grpId="0" nodeType="afterEffect">
                                  <p:stCondLst>
                                    <p:cond delay="0"/>
                                  </p:stCondLst>
                                  <p:childTnLst>
                                    <p:set>
                                      <p:cBhvr>
                                        <p:cTn id="50" dur="1" fill="hold">
                                          <p:stCondLst>
                                            <p:cond delay="0"/>
                                          </p:stCondLst>
                                        </p:cTn>
                                        <p:tgtEl>
                                          <p:spTgt spid="28686"/>
                                        </p:tgtEl>
                                        <p:attrNameLst>
                                          <p:attrName>style.visibility</p:attrName>
                                        </p:attrNameLst>
                                      </p:cBhvr>
                                      <p:to>
                                        <p:strVal val="visible"/>
                                      </p:to>
                                    </p:set>
                                    <p:animEffect transition="in" filter="wipe(left)">
                                      <p:cBhvr>
                                        <p:cTn id="51" dur="500"/>
                                        <p:tgtEl>
                                          <p:spTgt spid="2868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702"/>
                                        </p:tgtEl>
                                        <p:attrNameLst>
                                          <p:attrName>style.visibility</p:attrName>
                                        </p:attrNameLst>
                                      </p:cBhvr>
                                      <p:to>
                                        <p:strVal val="visible"/>
                                      </p:to>
                                    </p:set>
                                    <p:animEffect transition="in" filter="wipe(left)">
                                      <p:cBhvr>
                                        <p:cTn id="54" dur="500"/>
                                        <p:tgtEl>
                                          <p:spTgt spid="2870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703"/>
                                        </p:tgtEl>
                                        <p:attrNameLst>
                                          <p:attrName>style.visibility</p:attrName>
                                        </p:attrNameLst>
                                      </p:cBhvr>
                                      <p:to>
                                        <p:strVal val="visible"/>
                                      </p:to>
                                    </p:set>
                                    <p:animEffect transition="in" filter="wipe(left)">
                                      <p:cBhvr>
                                        <p:cTn id="57" dur="500"/>
                                        <p:tgtEl>
                                          <p:spTgt spid="28703"/>
                                        </p:tgtEl>
                                      </p:cBhvr>
                                    </p:animEffect>
                                  </p:childTnLst>
                                </p:cTn>
                              </p:par>
                            </p:childTnLst>
                          </p:cTn>
                        </p:par>
                        <p:par>
                          <p:cTn id="58" fill="hold" nodeType="afterGroup">
                            <p:stCondLst>
                              <p:cond delay="5070"/>
                            </p:stCondLst>
                            <p:childTnLst>
                              <p:par>
                                <p:cTn id="59" presetID="22" presetClass="entr" presetSubtype="2"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right)">
                                      <p:cBhvr>
                                        <p:cTn id="61" dur="500"/>
                                        <p:tgtEl>
                                          <p:spTgt spid="4"/>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28707"/>
                                        </p:tgtEl>
                                        <p:attrNameLst>
                                          <p:attrName>style.visibility</p:attrName>
                                        </p:attrNameLst>
                                      </p:cBhvr>
                                      <p:to>
                                        <p:strVal val="visible"/>
                                      </p:to>
                                    </p:set>
                                    <p:animEffect transition="in" filter="wipe(right)">
                                      <p:cBhvr>
                                        <p:cTn id="64" dur="500"/>
                                        <p:tgtEl>
                                          <p:spTgt spid="28707"/>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8706"/>
                                        </p:tgtEl>
                                        <p:attrNameLst>
                                          <p:attrName>style.visibility</p:attrName>
                                        </p:attrNameLst>
                                      </p:cBhvr>
                                      <p:to>
                                        <p:strVal val="visible"/>
                                      </p:to>
                                    </p:set>
                                    <p:animEffect transition="in" filter="wipe(right)">
                                      <p:cBhvr>
                                        <p:cTn id="67" dur="500"/>
                                        <p:tgtEl>
                                          <p:spTgt spid="28706"/>
                                        </p:tgtEl>
                                      </p:cBhvr>
                                    </p:animEffect>
                                  </p:childTnLst>
                                </p:cTn>
                              </p:par>
                            </p:childTnLst>
                          </p:cTn>
                        </p:par>
                        <p:par>
                          <p:cTn id="68" fill="hold" nodeType="afterGroup">
                            <p:stCondLst>
                              <p:cond delay="5570"/>
                            </p:stCondLst>
                            <p:childTnLst>
                              <p:par>
                                <p:cTn id="69" presetID="2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left)">
                                      <p:cBhvr>
                                        <p:cTn id="71" dur="500"/>
                                        <p:tgtEl>
                                          <p:spTgt spid="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8704"/>
                                        </p:tgtEl>
                                        <p:attrNameLst>
                                          <p:attrName>style.visibility</p:attrName>
                                        </p:attrNameLst>
                                      </p:cBhvr>
                                      <p:to>
                                        <p:strVal val="visible"/>
                                      </p:to>
                                    </p:set>
                                    <p:animEffect transition="in" filter="wipe(left)">
                                      <p:cBhvr>
                                        <p:cTn id="74" dur="500"/>
                                        <p:tgtEl>
                                          <p:spTgt spid="28704"/>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8705"/>
                                        </p:tgtEl>
                                        <p:attrNameLst>
                                          <p:attrName>style.visibility</p:attrName>
                                        </p:attrNameLst>
                                      </p:cBhvr>
                                      <p:to>
                                        <p:strVal val="visible"/>
                                      </p:to>
                                    </p:set>
                                    <p:animEffect transition="in" filter="wipe(left)">
                                      <p:cBhvr>
                                        <p:cTn id="77" dur="500"/>
                                        <p:tgtEl>
                                          <p:spTgt spid="28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86" grpId="0" animBg="1"/>
      <p:bldP spid="28695" grpId="0" animBg="1"/>
      <p:bldP spid="28696" grpId="0" animBg="1"/>
      <p:bldP spid="28697" grpId="0" animBg="1"/>
      <p:bldP spid="28698" grpId="0" animBg="1"/>
      <p:bldP spid="28699" grpId="0" animBg="1"/>
      <p:bldP spid="28700" grpId="0" autoUpdateAnimBg="0"/>
      <p:bldP spid="28701" grpId="0" autoUpdateAnimBg="0"/>
      <p:bldP spid="28702" grpId="0" autoUpdateAnimBg="0"/>
      <p:bldP spid="28703" grpId="0" autoUpdateAnimBg="0"/>
      <p:bldP spid="28704" grpId="0" autoUpdateAnimBg="0"/>
      <p:bldP spid="28705" grpId="0" autoUpdateAnimBg="0"/>
      <p:bldP spid="28706" grpId="0" autoUpdateAnimBg="0"/>
      <p:bldP spid="2870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p:cNvSpPr>
            <a:spLocks noChangeArrowheads="1"/>
          </p:cNvSpPr>
          <p:nvPr/>
        </p:nvSpPr>
        <p:spPr bwMode="auto">
          <a:xfrm>
            <a:off x="3767138" y="3868738"/>
            <a:ext cx="1517650" cy="1323975"/>
          </a:xfrm>
          <a:prstGeom prst="hexagon">
            <a:avLst>
              <a:gd name="adj" fmla="val 28652"/>
              <a:gd name="vf" fmla="val 115470"/>
            </a:avLst>
          </a:prstGeom>
          <a:solidFill>
            <a:srgbClr val="63708A">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tabLst>
                <a:tab pos="136525"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136525" algn="l"/>
              </a:tabLst>
              <a:defRPr sz="2000">
                <a:solidFill>
                  <a:schemeClr val="bg1"/>
                </a:solidFill>
                <a:latin typeface="Arial" panose="020B0604020202020204" pitchFamily="34" charset="0"/>
                <a:ea typeface="仿宋_GB2312" panose="02010609030101010101" pitchFamily="49" charset="-122"/>
              </a:defRPr>
            </a:lvl2pPr>
            <a:lvl3pPr>
              <a:spcBef>
                <a:spcPct val="20000"/>
              </a:spcBef>
              <a:buChar char="•"/>
              <a:tabLst>
                <a:tab pos="136525"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9pPr>
          </a:lstStyle>
          <a:p>
            <a:pPr marL="0" lvl="2" algn="ctr" eaLnBrk="1" fontAlgn="ctr" hangingPunct="1">
              <a:spcBef>
                <a:spcPct val="0"/>
              </a:spcBef>
              <a:buClr>
                <a:srgbClr val="FF0000"/>
              </a:buClr>
              <a:buSzPct val="70000"/>
              <a:buFont typeface="Wingdings" panose="05000000000000000000" pitchFamily="2" charset="2"/>
              <a:buChar char="u"/>
            </a:pPr>
            <a:r>
              <a:rPr lang="en-US" altLang="zh-CN" sz="1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800"/>
          </a:p>
        </p:txBody>
      </p:sp>
      <p:sp>
        <p:nvSpPr>
          <p:cNvPr id="29699" name="AutoShape 8"/>
          <p:cNvSpPr>
            <a:spLocks noChangeArrowheads="1"/>
          </p:cNvSpPr>
          <p:nvPr/>
        </p:nvSpPr>
        <p:spPr bwMode="auto">
          <a:xfrm>
            <a:off x="6332538" y="3417888"/>
            <a:ext cx="2600325" cy="2216150"/>
          </a:xfrm>
          <a:prstGeom prst="hexagon">
            <a:avLst>
              <a:gd name="adj" fmla="val 29334"/>
              <a:gd name="vf" fmla="val 11547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Lst>
              <a:defRPr sz="2000">
                <a:solidFill>
                  <a:schemeClr val="tx1"/>
                </a:solidFill>
                <a:latin typeface="Arial" panose="020B0604020202020204" pitchFamily="34" charset="0"/>
                <a:ea typeface="宋体" panose="02010600030101010101" pitchFamily="2" charset="-122"/>
              </a:defRPr>
            </a:lvl9pPr>
          </a:lstStyle>
          <a:p>
            <a:pPr eaLnBrk="1" fontAlgn="ctr" hangingPunct="1">
              <a:lnSpc>
                <a:spcPct val="118000"/>
              </a:lnSpc>
              <a:spcBef>
                <a:spcPct val="0"/>
              </a:spcBef>
              <a:buClr>
                <a:srgbClr val="FF0000"/>
              </a:buClr>
              <a:buSzPct val="70000"/>
              <a:buFontTx/>
              <a:buNone/>
            </a:pPr>
            <a:endParaRPr lang="zh-CN" altLang="en-US" sz="1600">
              <a:latin typeface="微软雅黑" panose="020B0503020204020204" pitchFamily="34" charset="-122"/>
              <a:sym typeface="微软雅黑" panose="020B0503020204020204" pitchFamily="34" charset="-122"/>
            </a:endParaRPr>
          </a:p>
        </p:txBody>
      </p:sp>
      <p:cxnSp>
        <p:nvCxnSpPr>
          <p:cNvPr id="29700" name="AutoShape 9"/>
          <p:cNvCxnSpPr>
            <a:cxnSpLocks noChangeShapeType="1"/>
            <a:stCxn id="29698" idx="2"/>
            <a:endCxn id="29699" idx="2"/>
          </p:cNvCxnSpPr>
          <p:nvPr/>
        </p:nvCxnSpPr>
        <p:spPr bwMode="auto">
          <a:xfrm>
            <a:off x="4514850" y="4519613"/>
            <a:ext cx="1819275" cy="6350"/>
          </a:xfrm>
          <a:prstGeom prst="straightConnector1">
            <a:avLst/>
          </a:prstGeom>
          <a:noFill/>
          <a:ln w="38100">
            <a:solidFill>
              <a:srgbClr val="2B2E30"/>
            </a:solidFill>
            <a:round/>
            <a:headEnd/>
            <a:tailEnd type="triangle" w="med" len="med"/>
          </a:ln>
          <a:extLst>
            <a:ext uri="{909E8E84-426E-40DD-AFC4-6F175D3DCCD1}">
              <a14:hiddenFill xmlns:a14="http://schemas.microsoft.com/office/drawing/2010/main">
                <a:noFill/>
              </a14:hiddenFill>
            </a:ext>
          </a:extLst>
        </p:spPr>
      </p:cxnSp>
      <p:sp>
        <p:nvSpPr>
          <p:cNvPr id="29701" name="TextBox 147"/>
          <p:cNvSpPr>
            <a:spLocks noChangeArrowheads="1"/>
          </p:cNvSpPr>
          <p:nvPr/>
        </p:nvSpPr>
        <p:spPr bwMode="auto">
          <a:xfrm>
            <a:off x="6464300" y="4281488"/>
            <a:ext cx="2268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b="1">
                <a:solidFill>
                  <a:srgbClr val="F8F8F8"/>
                </a:solidFill>
                <a:latin typeface="微软雅黑" panose="020B0503020204020204" pitchFamily="34" charset="-122"/>
                <a:sym typeface="微软雅黑" panose="020B0503020204020204" pitchFamily="34" charset="-122"/>
              </a:rPr>
              <a:t>添加标题</a:t>
            </a:r>
            <a:endParaRPr lang="zh-CN" altLang="en-US" b="1">
              <a:solidFill>
                <a:srgbClr val="F8F8F8"/>
              </a:solidFill>
              <a:ea typeface="宋体" panose="02010600030101010101" pitchFamily="2" charset="-122"/>
            </a:endParaRPr>
          </a:p>
        </p:txBody>
      </p:sp>
      <p:sp>
        <p:nvSpPr>
          <p:cNvPr id="29702" name="AutoShape 1"/>
          <p:cNvSpPr>
            <a:spLocks noChangeArrowheads="1"/>
          </p:cNvSpPr>
          <p:nvPr/>
        </p:nvSpPr>
        <p:spPr bwMode="auto">
          <a:xfrm>
            <a:off x="2544763" y="1781175"/>
            <a:ext cx="1517650" cy="1323975"/>
          </a:xfrm>
          <a:prstGeom prst="hexagon">
            <a:avLst>
              <a:gd name="adj" fmla="val 28652"/>
              <a:gd name="vf" fmla="val 115470"/>
            </a:avLst>
          </a:prstGeom>
          <a:noFill/>
          <a:ln w="25400">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tabLst>
                <a:tab pos="723900" algn="l"/>
                <a:tab pos="14478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 typeface="Wingdings" panose="05000000000000000000" pitchFamily="2" charset="2"/>
              <a:buChar char="u"/>
            </a:pPr>
            <a:endParaRPr lang="zh-CN" altLang="en-US" sz="1600">
              <a:latin typeface="微软雅黑" panose="020B0503020204020204" pitchFamily="34" charset="-122"/>
              <a:sym typeface="微软雅黑" panose="020B0503020204020204" pitchFamily="34" charset="-122"/>
            </a:endParaRPr>
          </a:p>
        </p:txBody>
      </p:sp>
      <p:sp>
        <p:nvSpPr>
          <p:cNvPr id="29703" name="TextBox 147"/>
          <p:cNvSpPr>
            <a:spLocks noChangeArrowheads="1"/>
          </p:cNvSpPr>
          <p:nvPr/>
        </p:nvSpPr>
        <p:spPr bwMode="auto">
          <a:xfrm>
            <a:off x="2749550" y="2281238"/>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sz="1400">
                <a:solidFill>
                  <a:srgbClr val="2B2E30"/>
                </a:solidFill>
                <a:latin typeface="微软雅黑" panose="020B0503020204020204" pitchFamily="34" charset="-122"/>
                <a:sym typeface="微软雅黑" panose="020B0503020204020204" pitchFamily="34" charset="-122"/>
              </a:rPr>
              <a:t>添加标题</a:t>
            </a:r>
            <a:endParaRPr lang="zh-CN" altLang="en-US" sz="1800">
              <a:solidFill>
                <a:srgbClr val="2B2E30"/>
              </a:solidFill>
              <a:ea typeface="宋体" panose="02010600030101010101" pitchFamily="2" charset="-122"/>
            </a:endParaRPr>
          </a:p>
        </p:txBody>
      </p:sp>
      <p:sp>
        <p:nvSpPr>
          <p:cNvPr id="29704" name="AutoShape 4"/>
          <p:cNvSpPr>
            <a:spLocks noChangeArrowheads="1"/>
          </p:cNvSpPr>
          <p:nvPr/>
        </p:nvSpPr>
        <p:spPr bwMode="auto">
          <a:xfrm>
            <a:off x="3768725" y="2465388"/>
            <a:ext cx="1517650" cy="1323975"/>
          </a:xfrm>
          <a:prstGeom prst="hexagon">
            <a:avLst>
              <a:gd name="adj" fmla="val 28652"/>
              <a:gd name="vf" fmla="val 115470"/>
            </a:avLst>
          </a:prstGeom>
          <a:noFill/>
          <a:ln w="25400">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tabLst>
                <a:tab pos="723900" algn="l"/>
                <a:tab pos="14478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 typeface="Wingdings" panose="05000000000000000000" pitchFamily="2" charset="2"/>
              <a:buChar char="u"/>
            </a:pPr>
            <a:endParaRPr lang="zh-CN" altLang="en-US" sz="1600">
              <a:latin typeface="微软雅黑" panose="020B0503020204020204" pitchFamily="34" charset="-122"/>
              <a:sym typeface="微软雅黑" panose="020B0503020204020204" pitchFamily="34" charset="-122"/>
            </a:endParaRPr>
          </a:p>
        </p:txBody>
      </p:sp>
      <p:sp>
        <p:nvSpPr>
          <p:cNvPr id="29705" name="TextBox 147"/>
          <p:cNvSpPr>
            <a:spLocks noChangeArrowheads="1"/>
          </p:cNvSpPr>
          <p:nvPr/>
        </p:nvSpPr>
        <p:spPr bwMode="auto">
          <a:xfrm>
            <a:off x="3963988" y="2924175"/>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sz="1400">
                <a:solidFill>
                  <a:srgbClr val="2B2E30"/>
                </a:solidFill>
                <a:latin typeface="微软雅黑" panose="020B0503020204020204" pitchFamily="34" charset="-122"/>
                <a:sym typeface="微软雅黑" panose="020B0503020204020204" pitchFamily="34" charset="-122"/>
              </a:rPr>
              <a:t>添加标题</a:t>
            </a:r>
            <a:endParaRPr lang="zh-CN" altLang="en-US" sz="1800">
              <a:solidFill>
                <a:srgbClr val="2B2E30"/>
              </a:solidFill>
              <a:ea typeface="宋体" panose="02010600030101010101" pitchFamily="2" charset="-122"/>
            </a:endParaRPr>
          </a:p>
        </p:txBody>
      </p:sp>
      <p:sp>
        <p:nvSpPr>
          <p:cNvPr id="29706" name="AutoShape 2"/>
          <p:cNvSpPr>
            <a:spLocks noChangeArrowheads="1"/>
          </p:cNvSpPr>
          <p:nvPr/>
        </p:nvSpPr>
        <p:spPr bwMode="auto">
          <a:xfrm>
            <a:off x="1320800" y="2465388"/>
            <a:ext cx="1517650" cy="1323975"/>
          </a:xfrm>
          <a:prstGeom prst="hexagon">
            <a:avLst>
              <a:gd name="adj" fmla="val 28652"/>
              <a:gd name="vf" fmla="val 115470"/>
            </a:avLst>
          </a:prstGeom>
          <a:noFill/>
          <a:ln w="25400">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tabLst>
                <a:tab pos="723900" algn="l"/>
                <a:tab pos="14478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 typeface="Wingdings" panose="05000000000000000000" pitchFamily="2" charset="2"/>
              <a:buChar char="u"/>
            </a:pPr>
            <a:endParaRPr lang="zh-CN" altLang="en-US" sz="1600">
              <a:latin typeface="微软雅黑" panose="020B0503020204020204" pitchFamily="34" charset="-122"/>
              <a:sym typeface="微软雅黑" panose="020B0503020204020204" pitchFamily="34" charset="-122"/>
            </a:endParaRPr>
          </a:p>
        </p:txBody>
      </p:sp>
      <p:sp>
        <p:nvSpPr>
          <p:cNvPr id="29707" name="TextBox 147"/>
          <p:cNvSpPr>
            <a:spLocks noChangeArrowheads="1"/>
          </p:cNvSpPr>
          <p:nvPr/>
        </p:nvSpPr>
        <p:spPr bwMode="auto">
          <a:xfrm>
            <a:off x="1535113" y="2924175"/>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sz="1400">
                <a:solidFill>
                  <a:srgbClr val="2B2E30"/>
                </a:solidFill>
                <a:latin typeface="微软雅黑" panose="020B0503020204020204" pitchFamily="34" charset="-122"/>
                <a:sym typeface="微软雅黑" panose="020B0503020204020204" pitchFamily="34" charset="-122"/>
              </a:rPr>
              <a:t>添加标题</a:t>
            </a:r>
            <a:endParaRPr lang="zh-CN" altLang="en-US" sz="1800">
              <a:solidFill>
                <a:srgbClr val="2B2E30"/>
              </a:solidFill>
              <a:ea typeface="宋体" panose="02010600030101010101" pitchFamily="2" charset="-122"/>
            </a:endParaRPr>
          </a:p>
        </p:txBody>
      </p:sp>
      <p:sp>
        <p:nvSpPr>
          <p:cNvPr id="29708" name="AutoShape 3"/>
          <p:cNvSpPr>
            <a:spLocks noChangeArrowheads="1"/>
          </p:cNvSpPr>
          <p:nvPr/>
        </p:nvSpPr>
        <p:spPr bwMode="auto">
          <a:xfrm>
            <a:off x="1320800" y="3868738"/>
            <a:ext cx="1517650" cy="1323975"/>
          </a:xfrm>
          <a:prstGeom prst="hexagon">
            <a:avLst>
              <a:gd name="adj" fmla="val 28652"/>
              <a:gd name="vf" fmla="val 115470"/>
            </a:avLst>
          </a:prstGeom>
          <a:noFill/>
          <a:ln w="25400">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tabLst>
                <a:tab pos="723900" algn="l"/>
                <a:tab pos="14478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 typeface="Wingdings" panose="05000000000000000000" pitchFamily="2" charset="2"/>
              <a:buChar char="u"/>
            </a:pPr>
            <a:endParaRPr lang="zh-CN" altLang="en-US" sz="1600">
              <a:latin typeface="微软雅黑" panose="020B0503020204020204" pitchFamily="34" charset="-122"/>
              <a:sym typeface="微软雅黑" panose="020B0503020204020204" pitchFamily="34" charset="-122"/>
            </a:endParaRPr>
          </a:p>
        </p:txBody>
      </p:sp>
      <p:sp>
        <p:nvSpPr>
          <p:cNvPr id="29709" name="TextBox 147"/>
          <p:cNvSpPr>
            <a:spLocks noChangeArrowheads="1"/>
          </p:cNvSpPr>
          <p:nvPr/>
        </p:nvSpPr>
        <p:spPr bwMode="auto">
          <a:xfrm>
            <a:off x="1535113" y="4352925"/>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sz="1400">
                <a:solidFill>
                  <a:srgbClr val="2B2E30"/>
                </a:solidFill>
                <a:latin typeface="微软雅黑" panose="020B0503020204020204" pitchFamily="34" charset="-122"/>
                <a:sym typeface="微软雅黑" panose="020B0503020204020204" pitchFamily="34" charset="-122"/>
              </a:rPr>
              <a:t>添加标题</a:t>
            </a:r>
            <a:endParaRPr lang="zh-CN" altLang="en-US" sz="1800">
              <a:solidFill>
                <a:srgbClr val="2B2E30"/>
              </a:solidFill>
              <a:ea typeface="宋体" panose="02010600030101010101" pitchFamily="2" charset="-122"/>
            </a:endParaRPr>
          </a:p>
        </p:txBody>
      </p:sp>
      <p:sp>
        <p:nvSpPr>
          <p:cNvPr id="29710" name="AutoShape 6"/>
          <p:cNvSpPr>
            <a:spLocks noChangeArrowheads="1"/>
          </p:cNvSpPr>
          <p:nvPr/>
        </p:nvSpPr>
        <p:spPr bwMode="auto">
          <a:xfrm>
            <a:off x="2544763" y="4589463"/>
            <a:ext cx="1517650" cy="1323975"/>
          </a:xfrm>
          <a:prstGeom prst="hexagon">
            <a:avLst>
              <a:gd name="adj" fmla="val 28652"/>
              <a:gd name="vf" fmla="val 115470"/>
            </a:avLst>
          </a:prstGeom>
          <a:noFill/>
          <a:ln w="25400">
            <a:solidFill>
              <a:srgbClr val="2B2E3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tabLst>
                <a:tab pos="723900" algn="l"/>
                <a:tab pos="14478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 typeface="Wingdings" panose="05000000000000000000" pitchFamily="2" charset="2"/>
              <a:buChar char="u"/>
            </a:pPr>
            <a:endParaRPr lang="zh-CN" altLang="en-US" sz="1600">
              <a:latin typeface="微软雅黑" panose="020B0503020204020204" pitchFamily="34" charset="-122"/>
              <a:sym typeface="微软雅黑" panose="020B0503020204020204" pitchFamily="34" charset="-122"/>
            </a:endParaRPr>
          </a:p>
        </p:txBody>
      </p:sp>
      <p:sp>
        <p:nvSpPr>
          <p:cNvPr id="29711" name="TextBox 147"/>
          <p:cNvSpPr>
            <a:spLocks noChangeArrowheads="1"/>
          </p:cNvSpPr>
          <p:nvPr/>
        </p:nvSpPr>
        <p:spPr bwMode="auto">
          <a:xfrm>
            <a:off x="2749550" y="50673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sz="1400">
                <a:solidFill>
                  <a:srgbClr val="2B2E30"/>
                </a:solidFill>
                <a:latin typeface="微软雅黑" panose="020B0503020204020204" pitchFamily="34" charset="-122"/>
                <a:sym typeface="微软雅黑" panose="020B0503020204020204" pitchFamily="34" charset="-122"/>
              </a:rPr>
              <a:t>添加标题</a:t>
            </a:r>
            <a:endParaRPr lang="zh-CN" altLang="en-US" sz="1800">
              <a:solidFill>
                <a:srgbClr val="2B2E30"/>
              </a:solidFill>
              <a:ea typeface="宋体" panose="02010600030101010101" pitchFamily="2" charset="-122"/>
            </a:endParaRPr>
          </a:p>
        </p:txBody>
      </p:sp>
      <p:sp>
        <p:nvSpPr>
          <p:cNvPr id="29712" name="AutoShape 5"/>
          <p:cNvSpPr>
            <a:spLocks noChangeArrowheads="1"/>
          </p:cNvSpPr>
          <p:nvPr/>
        </p:nvSpPr>
        <p:spPr bwMode="auto">
          <a:xfrm>
            <a:off x="2544763" y="3184525"/>
            <a:ext cx="1517650" cy="1323975"/>
          </a:xfrm>
          <a:prstGeom prst="hexagon">
            <a:avLst>
              <a:gd name="adj" fmla="val 28652"/>
              <a:gd name="vf" fmla="val 11547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tabLst>
                <a:tab pos="723900" algn="l"/>
                <a:tab pos="1447800"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723900" algn="l"/>
                <a:tab pos="1447800" algn="l"/>
              </a:tabLst>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tabLst>
                <a:tab pos="723900" algn="l"/>
                <a:tab pos="1447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23900" algn="l"/>
                <a:tab pos="1447800" algn="l"/>
              </a:tabLst>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endParaRPr lang="zh-CN" altLang="en-US" sz="1600" b="1">
              <a:latin typeface="微软雅黑" panose="020B0503020204020204" pitchFamily="34" charset="-122"/>
              <a:sym typeface="微软雅黑" panose="020B0503020204020204" pitchFamily="34" charset="-122"/>
            </a:endParaRPr>
          </a:p>
        </p:txBody>
      </p:sp>
      <p:sp>
        <p:nvSpPr>
          <p:cNvPr id="29713" name="TextBox 147"/>
          <p:cNvSpPr>
            <a:spLocks noChangeArrowheads="1"/>
          </p:cNvSpPr>
          <p:nvPr/>
        </p:nvSpPr>
        <p:spPr bwMode="auto">
          <a:xfrm>
            <a:off x="2767013" y="3519488"/>
            <a:ext cx="1054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fontAlgn="ctr" hangingPunct="1">
              <a:spcBef>
                <a:spcPct val="0"/>
              </a:spcBef>
              <a:buClr>
                <a:srgbClr val="FF0000"/>
              </a:buClr>
              <a:buSzPct val="70000"/>
              <a:buFontTx/>
              <a:buNone/>
            </a:pPr>
            <a:r>
              <a:rPr lang="zh-CN" altLang="en-US" sz="1800">
                <a:solidFill>
                  <a:srgbClr val="F8F8F8"/>
                </a:solidFill>
                <a:latin typeface="微软雅黑" panose="020B0503020204020204" pitchFamily="34" charset="-122"/>
                <a:sym typeface="微软雅黑" panose="020B0503020204020204" pitchFamily="34" charset="-122"/>
              </a:rPr>
              <a:t>添加标题</a:t>
            </a:r>
            <a:endParaRPr lang="zh-CN" altLang="en-US" sz="1800">
              <a:solidFill>
                <a:srgbClr val="F8F8F8"/>
              </a:solidFill>
              <a:ea typeface="宋体" panose="02010600030101010101" pitchFamily="2" charset="-122"/>
            </a:endParaRPr>
          </a:p>
        </p:txBody>
      </p:sp>
      <p:sp>
        <p:nvSpPr>
          <p:cNvPr id="29714" name="TextBox 22"/>
          <p:cNvSpPr txBox="1">
            <a:spLocks noChangeArrowheads="1"/>
          </p:cNvSpPr>
          <p:nvPr/>
        </p:nvSpPr>
        <p:spPr bwMode="auto">
          <a:xfrm>
            <a:off x="6332538" y="1739900"/>
            <a:ext cx="316865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这里输入您的文字这里输入您的文字这里输入您的文字这里输入您的文字这里输入您</a:t>
            </a:r>
          </a:p>
        </p:txBody>
      </p:sp>
      <p:grpSp>
        <p:nvGrpSpPr>
          <p:cNvPr id="2" name="Group 19"/>
          <p:cNvGrpSpPr>
            <a:grpSpLocks/>
          </p:cNvGrpSpPr>
          <p:nvPr/>
        </p:nvGrpSpPr>
        <p:grpSpPr bwMode="auto">
          <a:xfrm flipH="1">
            <a:off x="9720263" y="2184400"/>
            <a:ext cx="1368425" cy="4594225"/>
            <a:chOff x="0" y="0"/>
            <a:chExt cx="165" cy="554"/>
          </a:xfrm>
        </p:grpSpPr>
        <p:sp>
          <p:nvSpPr>
            <p:cNvPr id="29722" name="未知"/>
            <p:cNvSpPr>
              <a:spLocks/>
            </p:cNvSpPr>
            <p:nvPr/>
          </p:nvSpPr>
          <p:spPr bwMode="auto">
            <a:xfrm>
              <a:off x="0" y="0"/>
              <a:ext cx="165" cy="554"/>
            </a:xfrm>
            <a:custGeom>
              <a:avLst/>
              <a:gdLst>
                <a:gd name="T0" fmla="*/ 58 w 283"/>
                <a:gd name="T1" fmla="*/ 79 h 949"/>
                <a:gd name="T2" fmla="*/ 62 w 283"/>
                <a:gd name="T3" fmla="*/ 68 h 949"/>
                <a:gd name="T4" fmla="*/ 57 w 283"/>
                <a:gd name="T5" fmla="*/ 47 h 949"/>
                <a:gd name="T6" fmla="*/ 60 w 283"/>
                <a:gd name="T7" fmla="*/ 36 h 949"/>
                <a:gd name="T8" fmla="*/ 75 w 283"/>
                <a:gd name="T9" fmla="*/ 1 h 949"/>
                <a:gd name="T10" fmla="*/ 90 w 283"/>
                <a:gd name="T11" fmla="*/ 1 h 949"/>
                <a:gd name="T12" fmla="*/ 110 w 283"/>
                <a:gd name="T13" fmla="*/ 34 h 949"/>
                <a:gd name="T14" fmla="*/ 111 w 283"/>
                <a:gd name="T15" fmla="*/ 45 h 949"/>
                <a:gd name="T16" fmla="*/ 104 w 283"/>
                <a:gd name="T17" fmla="*/ 57 h 949"/>
                <a:gd name="T18" fmla="*/ 96 w 283"/>
                <a:gd name="T19" fmla="*/ 78 h 949"/>
                <a:gd name="T20" fmla="*/ 134 w 283"/>
                <a:gd name="T21" fmla="*/ 101 h 949"/>
                <a:gd name="T22" fmla="*/ 146 w 283"/>
                <a:gd name="T23" fmla="*/ 122 h 949"/>
                <a:gd name="T24" fmla="*/ 163 w 283"/>
                <a:gd name="T25" fmla="*/ 156 h 949"/>
                <a:gd name="T26" fmla="*/ 137 w 283"/>
                <a:gd name="T27" fmla="*/ 181 h 949"/>
                <a:gd name="T28" fmla="*/ 125 w 283"/>
                <a:gd name="T29" fmla="*/ 215 h 949"/>
                <a:gd name="T30" fmla="*/ 128 w 283"/>
                <a:gd name="T31" fmla="*/ 273 h 949"/>
                <a:gd name="T32" fmla="*/ 124 w 283"/>
                <a:gd name="T33" fmla="*/ 379 h 949"/>
                <a:gd name="T34" fmla="*/ 125 w 283"/>
                <a:gd name="T35" fmla="*/ 463 h 949"/>
                <a:gd name="T36" fmla="*/ 135 w 283"/>
                <a:gd name="T37" fmla="*/ 487 h 949"/>
                <a:gd name="T38" fmla="*/ 163 w 283"/>
                <a:gd name="T39" fmla="*/ 499 h 949"/>
                <a:gd name="T40" fmla="*/ 148 w 283"/>
                <a:gd name="T41" fmla="*/ 511 h 949"/>
                <a:gd name="T42" fmla="*/ 111 w 283"/>
                <a:gd name="T43" fmla="*/ 499 h 949"/>
                <a:gd name="T44" fmla="*/ 89 w 283"/>
                <a:gd name="T45" fmla="*/ 501 h 949"/>
                <a:gd name="T46" fmla="*/ 87 w 283"/>
                <a:gd name="T47" fmla="*/ 491 h 949"/>
                <a:gd name="T48" fmla="*/ 90 w 283"/>
                <a:gd name="T49" fmla="*/ 471 h 949"/>
                <a:gd name="T50" fmla="*/ 90 w 283"/>
                <a:gd name="T51" fmla="*/ 434 h 949"/>
                <a:gd name="T52" fmla="*/ 79 w 283"/>
                <a:gd name="T53" fmla="*/ 370 h 949"/>
                <a:gd name="T54" fmla="*/ 66 w 283"/>
                <a:gd name="T55" fmla="*/ 355 h 949"/>
                <a:gd name="T56" fmla="*/ 51 w 283"/>
                <a:gd name="T57" fmla="*/ 434 h 949"/>
                <a:gd name="T58" fmla="*/ 45 w 283"/>
                <a:gd name="T59" fmla="*/ 505 h 949"/>
                <a:gd name="T60" fmla="*/ 40 w 283"/>
                <a:gd name="T61" fmla="*/ 547 h 949"/>
                <a:gd name="T62" fmla="*/ 6 w 283"/>
                <a:gd name="T63" fmla="*/ 544 h 949"/>
                <a:gd name="T64" fmla="*/ 0 w 283"/>
                <a:gd name="T65" fmla="*/ 498 h 949"/>
                <a:gd name="T66" fmla="*/ 9 w 283"/>
                <a:gd name="T67" fmla="*/ 479 h 949"/>
                <a:gd name="T68" fmla="*/ 10 w 283"/>
                <a:gd name="T69" fmla="*/ 395 h 949"/>
                <a:gd name="T70" fmla="*/ 22 w 283"/>
                <a:gd name="T71" fmla="*/ 311 h 949"/>
                <a:gd name="T72" fmla="*/ 24 w 283"/>
                <a:gd name="T73" fmla="*/ 261 h 949"/>
                <a:gd name="T74" fmla="*/ 33 w 283"/>
                <a:gd name="T75" fmla="*/ 193 h 949"/>
                <a:gd name="T76" fmla="*/ 25 w 283"/>
                <a:gd name="T77" fmla="*/ 167 h 949"/>
                <a:gd name="T78" fmla="*/ 16 w 283"/>
                <a:gd name="T79" fmla="*/ 107 h 949"/>
                <a:gd name="T80" fmla="*/ 34 w 283"/>
                <a:gd name="T81" fmla="*/ 88 h 949"/>
                <a:gd name="T82" fmla="*/ 53 w 283"/>
                <a:gd name="T83" fmla="*/ 83 h 9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3"/>
                <a:gd name="T127" fmla="*/ 0 h 949"/>
                <a:gd name="T128" fmla="*/ 283 w 283"/>
                <a:gd name="T129" fmla="*/ 949 h 9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3" h="949">
                  <a:moveTo>
                    <a:pt x="91" y="143"/>
                  </a:moveTo>
                  <a:cubicBezTo>
                    <a:pt x="92" y="143"/>
                    <a:pt x="97" y="140"/>
                    <a:pt x="99" y="135"/>
                  </a:cubicBezTo>
                  <a:cubicBezTo>
                    <a:pt x="100" y="130"/>
                    <a:pt x="102" y="118"/>
                    <a:pt x="102" y="118"/>
                  </a:cubicBezTo>
                  <a:cubicBezTo>
                    <a:pt x="106" y="117"/>
                    <a:pt x="106" y="117"/>
                    <a:pt x="106" y="117"/>
                  </a:cubicBezTo>
                  <a:cubicBezTo>
                    <a:pt x="107" y="88"/>
                    <a:pt x="107" y="88"/>
                    <a:pt x="107" y="88"/>
                  </a:cubicBezTo>
                  <a:cubicBezTo>
                    <a:pt x="107" y="88"/>
                    <a:pt x="99" y="88"/>
                    <a:pt x="98" y="81"/>
                  </a:cubicBezTo>
                  <a:cubicBezTo>
                    <a:pt x="97" y="75"/>
                    <a:pt x="98" y="64"/>
                    <a:pt x="101" y="63"/>
                  </a:cubicBezTo>
                  <a:cubicBezTo>
                    <a:pt x="103" y="62"/>
                    <a:pt x="103" y="62"/>
                    <a:pt x="103" y="62"/>
                  </a:cubicBezTo>
                  <a:cubicBezTo>
                    <a:pt x="103" y="62"/>
                    <a:pt x="100" y="29"/>
                    <a:pt x="106" y="21"/>
                  </a:cubicBezTo>
                  <a:cubicBezTo>
                    <a:pt x="112" y="13"/>
                    <a:pt x="121" y="5"/>
                    <a:pt x="129" y="2"/>
                  </a:cubicBezTo>
                  <a:cubicBezTo>
                    <a:pt x="137" y="0"/>
                    <a:pt x="147" y="2"/>
                    <a:pt x="149" y="2"/>
                  </a:cubicBezTo>
                  <a:cubicBezTo>
                    <a:pt x="150" y="2"/>
                    <a:pt x="152" y="2"/>
                    <a:pt x="155" y="2"/>
                  </a:cubicBezTo>
                  <a:cubicBezTo>
                    <a:pt x="158" y="3"/>
                    <a:pt x="177" y="17"/>
                    <a:pt x="180" y="23"/>
                  </a:cubicBezTo>
                  <a:cubicBezTo>
                    <a:pt x="183" y="29"/>
                    <a:pt x="190" y="50"/>
                    <a:pt x="188" y="58"/>
                  </a:cubicBezTo>
                  <a:cubicBezTo>
                    <a:pt x="187" y="66"/>
                    <a:pt x="186" y="69"/>
                    <a:pt x="186" y="69"/>
                  </a:cubicBezTo>
                  <a:cubicBezTo>
                    <a:pt x="186" y="69"/>
                    <a:pt x="191" y="73"/>
                    <a:pt x="190" y="77"/>
                  </a:cubicBezTo>
                  <a:cubicBezTo>
                    <a:pt x="189" y="81"/>
                    <a:pt x="185" y="100"/>
                    <a:pt x="182" y="100"/>
                  </a:cubicBezTo>
                  <a:cubicBezTo>
                    <a:pt x="180" y="99"/>
                    <a:pt x="178" y="98"/>
                    <a:pt x="178" y="98"/>
                  </a:cubicBezTo>
                  <a:cubicBezTo>
                    <a:pt x="178" y="98"/>
                    <a:pt x="167" y="120"/>
                    <a:pt x="166" y="125"/>
                  </a:cubicBezTo>
                  <a:cubicBezTo>
                    <a:pt x="166" y="129"/>
                    <a:pt x="165" y="133"/>
                    <a:pt x="165" y="133"/>
                  </a:cubicBezTo>
                  <a:cubicBezTo>
                    <a:pt x="173" y="155"/>
                    <a:pt x="173" y="155"/>
                    <a:pt x="173" y="155"/>
                  </a:cubicBezTo>
                  <a:cubicBezTo>
                    <a:pt x="173" y="155"/>
                    <a:pt x="224" y="162"/>
                    <a:pt x="230" y="173"/>
                  </a:cubicBezTo>
                  <a:cubicBezTo>
                    <a:pt x="237" y="183"/>
                    <a:pt x="239" y="191"/>
                    <a:pt x="241" y="195"/>
                  </a:cubicBezTo>
                  <a:cubicBezTo>
                    <a:pt x="244" y="199"/>
                    <a:pt x="249" y="204"/>
                    <a:pt x="250" y="209"/>
                  </a:cubicBezTo>
                  <a:cubicBezTo>
                    <a:pt x="250" y="214"/>
                    <a:pt x="253" y="223"/>
                    <a:pt x="257" y="228"/>
                  </a:cubicBezTo>
                  <a:cubicBezTo>
                    <a:pt x="260" y="232"/>
                    <a:pt x="279" y="250"/>
                    <a:pt x="279" y="268"/>
                  </a:cubicBezTo>
                  <a:cubicBezTo>
                    <a:pt x="279" y="287"/>
                    <a:pt x="281" y="311"/>
                    <a:pt x="266" y="311"/>
                  </a:cubicBezTo>
                  <a:cubicBezTo>
                    <a:pt x="251" y="312"/>
                    <a:pt x="235" y="310"/>
                    <a:pt x="235" y="310"/>
                  </a:cubicBezTo>
                  <a:cubicBezTo>
                    <a:pt x="225" y="310"/>
                    <a:pt x="225" y="310"/>
                    <a:pt x="225" y="310"/>
                  </a:cubicBezTo>
                  <a:cubicBezTo>
                    <a:pt x="225" y="310"/>
                    <a:pt x="214" y="363"/>
                    <a:pt x="215" y="368"/>
                  </a:cubicBezTo>
                  <a:cubicBezTo>
                    <a:pt x="216" y="374"/>
                    <a:pt x="227" y="443"/>
                    <a:pt x="224" y="450"/>
                  </a:cubicBezTo>
                  <a:cubicBezTo>
                    <a:pt x="221" y="457"/>
                    <a:pt x="219" y="461"/>
                    <a:pt x="219" y="467"/>
                  </a:cubicBezTo>
                  <a:cubicBezTo>
                    <a:pt x="218" y="472"/>
                    <a:pt x="220" y="487"/>
                    <a:pt x="220" y="487"/>
                  </a:cubicBezTo>
                  <a:cubicBezTo>
                    <a:pt x="220" y="487"/>
                    <a:pt x="211" y="634"/>
                    <a:pt x="212" y="650"/>
                  </a:cubicBezTo>
                  <a:cubicBezTo>
                    <a:pt x="212" y="667"/>
                    <a:pt x="218" y="715"/>
                    <a:pt x="216" y="739"/>
                  </a:cubicBezTo>
                  <a:cubicBezTo>
                    <a:pt x="214" y="763"/>
                    <a:pt x="214" y="793"/>
                    <a:pt x="214" y="793"/>
                  </a:cubicBezTo>
                  <a:cubicBezTo>
                    <a:pt x="214" y="793"/>
                    <a:pt x="223" y="801"/>
                    <a:pt x="225" y="811"/>
                  </a:cubicBezTo>
                  <a:cubicBezTo>
                    <a:pt x="228" y="821"/>
                    <a:pt x="230" y="833"/>
                    <a:pt x="231" y="834"/>
                  </a:cubicBezTo>
                  <a:cubicBezTo>
                    <a:pt x="232" y="835"/>
                    <a:pt x="248" y="845"/>
                    <a:pt x="253" y="847"/>
                  </a:cubicBezTo>
                  <a:cubicBezTo>
                    <a:pt x="258" y="849"/>
                    <a:pt x="278" y="849"/>
                    <a:pt x="280" y="855"/>
                  </a:cubicBezTo>
                  <a:cubicBezTo>
                    <a:pt x="283" y="861"/>
                    <a:pt x="283" y="864"/>
                    <a:pt x="283" y="864"/>
                  </a:cubicBezTo>
                  <a:cubicBezTo>
                    <a:pt x="283" y="864"/>
                    <a:pt x="267" y="875"/>
                    <a:pt x="254" y="875"/>
                  </a:cubicBezTo>
                  <a:cubicBezTo>
                    <a:pt x="241" y="874"/>
                    <a:pt x="227" y="872"/>
                    <a:pt x="217" y="866"/>
                  </a:cubicBezTo>
                  <a:cubicBezTo>
                    <a:pt x="207" y="860"/>
                    <a:pt x="191" y="854"/>
                    <a:pt x="191" y="854"/>
                  </a:cubicBezTo>
                  <a:cubicBezTo>
                    <a:pt x="188" y="862"/>
                    <a:pt x="188" y="862"/>
                    <a:pt x="188" y="862"/>
                  </a:cubicBezTo>
                  <a:cubicBezTo>
                    <a:pt x="188" y="862"/>
                    <a:pt x="158" y="862"/>
                    <a:pt x="153" y="859"/>
                  </a:cubicBezTo>
                  <a:cubicBezTo>
                    <a:pt x="148" y="856"/>
                    <a:pt x="148" y="854"/>
                    <a:pt x="148" y="854"/>
                  </a:cubicBezTo>
                  <a:cubicBezTo>
                    <a:pt x="150" y="841"/>
                    <a:pt x="150" y="841"/>
                    <a:pt x="150" y="841"/>
                  </a:cubicBezTo>
                  <a:cubicBezTo>
                    <a:pt x="150" y="841"/>
                    <a:pt x="148" y="823"/>
                    <a:pt x="150" y="817"/>
                  </a:cubicBezTo>
                  <a:cubicBezTo>
                    <a:pt x="153" y="811"/>
                    <a:pt x="152" y="811"/>
                    <a:pt x="154" y="807"/>
                  </a:cubicBezTo>
                  <a:cubicBezTo>
                    <a:pt x="156" y="803"/>
                    <a:pt x="162" y="799"/>
                    <a:pt x="161" y="796"/>
                  </a:cubicBezTo>
                  <a:cubicBezTo>
                    <a:pt x="161" y="793"/>
                    <a:pt x="158" y="754"/>
                    <a:pt x="154" y="743"/>
                  </a:cubicBezTo>
                  <a:cubicBezTo>
                    <a:pt x="149" y="733"/>
                    <a:pt x="144" y="714"/>
                    <a:pt x="144" y="710"/>
                  </a:cubicBezTo>
                  <a:cubicBezTo>
                    <a:pt x="144" y="705"/>
                    <a:pt x="137" y="651"/>
                    <a:pt x="135" y="634"/>
                  </a:cubicBezTo>
                  <a:cubicBezTo>
                    <a:pt x="132" y="617"/>
                    <a:pt x="126" y="574"/>
                    <a:pt x="126" y="574"/>
                  </a:cubicBezTo>
                  <a:cubicBezTo>
                    <a:pt x="126" y="574"/>
                    <a:pt x="118" y="595"/>
                    <a:pt x="114" y="608"/>
                  </a:cubicBezTo>
                  <a:cubicBezTo>
                    <a:pt x="109" y="621"/>
                    <a:pt x="95" y="691"/>
                    <a:pt x="93" y="710"/>
                  </a:cubicBezTo>
                  <a:cubicBezTo>
                    <a:pt x="90" y="730"/>
                    <a:pt x="88" y="737"/>
                    <a:pt x="87" y="743"/>
                  </a:cubicBezTo>
                  <a:cubicBezTo>
                    <a:pt x="87" y="750"/>
                    <a:pt x="88" y="826"/>
                    <a:pt x="86" y="836"/>
                  </a:cubicBezTo>
                  <a:cubicBezTo>
                    <a:pt x="84" y="846"/>
                    <a:pt x="86" y="856"/>
                    <a:pt x="77" y="865"/>
                  </a:cubicBezTo>
                  <a:cubicBezTo>
                    <a:pt x="68" y="874"/>
                    <a:pt x="58" y="885"/>
                    <a:pt x="58" y="885"/>
                  </a:cubicBezTo>
                  <a:cubicBezTo>
                    <a:pt x="58" y="885"/>
                    <a:pt x="73" y="929"/>
                    <a:pt x="69" y="937"/>
                  </a:cubicBezTo>
                  <a:cubicBezTo>
                    <a:pt x="64" y="945"/>
                    <a:pt x="51" y="949"/>
                    <a:pt x="40" y="948"/>
                  </a:cubicBezTo>
                  <a:cubicBezTo>
                    <a:pt x="29" y="948"/>
                    <a:pt x="15" y="944"/>
                    <a:pt x="10" y="932"/>
                  </a:cubicBezTo>
                  <a:cubicBezTo>
                    <a:pt x="6" y="921"/>
                    <a:pt x="9" y="882"/>
                    <a:pt x="9" y="882"/>
                  </a:cubicBezTo>
                  <a:cubicBezTo>
                    <a:pt x="0" y="853"/>
                    <a:pt x="0" y="853"/>
                    <a:pt x="0" y="853"/>
                  </a:cubicBezTo>
                  <a:cubicBezTo>
                    <a:pt x="0" y="853"/>
                    <a:pt x="3" y="841"/>
                    <a:pt x="8" y="838"/>
                  </a:cubicBezTo>
                  <a:cubicBezTo>
                    <a:pt x="13" y="835"/>
                    <a:pt x="18" y="828"/>
                    <a:pt x="15" y="820"/>
                  </a:cubicBezTo>
                  <a:cubicBezTo>
                    <a:pt x="11" y="811"/>
                    <a:pt x="15" y="713"/>
                    <a:pt x="16" y="708"/>
                  </a:cubicBezTo>
                  <a:cubicBezTo>
                    <a:pt x="17" y="704"/>
                    <a:pt x="18" y="680"/>
                    <a:pt x="18" y="676"/>
                  </a:cubicBezTo>
                  <a:cubicBezTo>
                    <a:pt x="19" y="672"/>
                    <a:pt x="36" y="598"/>
                    <a:pt x="34" y="586"/>
                  </a:cubicBezTo>
                  <a:cubicBezTo>
                    <a:pt x="33" y="574"/>
                    <a:pt x="37" y="535"/>
                    <a:pt x="37" y="532"/>
                  </a:cubicBezTo>
                  <a:cubicBezTo>
                    <a:pt x="37" y="529"/>
                    <a:pt x="39" y="470"/>
                    <a:pt x="40" y="468"/>
                  </a:cubicBezTo>
                  <a:cubicBezTo>
                    <a:pt x="41" y="466"/>
                    <a:pt x="42" y="447"/>
                    <a:pt x="42" y="447"/>
                  </a:cubicBezTo>
                  <a:cubicBezTo>
                    <a:pt x="42" y="447"/>
                    <a:pt x="30" y="421"/>
                    <a:pt x="37" y="402"/>
                  </a:cubicBezTo>
                  <a:cubicBezTo>
                    <a:pt x="43" y="383"/>
                    <a:pt x="57" y="332"/>
                    <a:pt x="57" y="331"/>
                  </a:cubicBezTo>
                  <a:cubicBezTo>
                    <a:pt x="57" y="330"/>
                    <a:pt x="58" y="321"/>
                    <a:pt x="58" y="321"/>
                  </a:cubicBezTo>
                  <a:cubicBezTo>
                    <a:pt x="58" y="321"/>
                    <a:pt x="49" y="296"/>
                    <a:pt x="43" y="286"/>
                  </a:cubicBezTo>
                  <a:cubicBezTo>
                    <a:pt x="38" y="276"/>
                    <a:pt x="21" y="240"/>
                    <a:pt x="24" y="219"/>
                  </a:cubicBezTo>
                  <a:cubicBezTo>
                    <a:pt x="27" y="198"/>
                    <a:pt x="25" y="193"/>
                    <a:pt x="28" y="184"/>
                  </a:cubicBezTo>
                  <a:cubicBezTo>
                    <a:pt x="31" y="176"/>
                    <a:pt x="34" y="168"/>
                    <a:pt x="36" y="165"/>
                  </a:cubicBezTo>
                  <a:cubicBezTo>
                    <a:pt x="37" y="163"/>
                    <a:pt x="52" y="153"/>
                    <a:pt x="58" y="151"/>
                  </a:cubicBezTo>
                  <a:cubicBezTo>
                    <a:pt x="65" y="148"/>
                    <a:pt x="73" y="149"/>
                    <a:pt x="78" y="148"/>
                  </a:cubicBezTo>
                  <a:cubicBezTo>
                    <a:pt x="84" y="147"/>
                    <a:pt x="91" y="143"/>
                    <a:pt x="91" y="1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723" name="未知"/>
            <p:cNvSpPr>
              <a:spLocks/>
            </p:cNvSpPr>
            <p:nvPr/>
          </p:nvSpPr>
          <p:spPr bwMode="auto">
            <a:xfrm>
              <a:off x="79" y="91"/>
              <a:ext cx="45" cy="120"/>
            </a:xfrm>
            <a:custGeom>
              <a:avLst/>
              <a:gdLst>
                <a:gd name="T0" fmla="*/ 4 w 77"/>
                <a:gd name="T1" fmla="*/ 0 h 206"/>
                <a:gd name="T2" fmla="*/ 11 w 77"/>
                <a:gd name="T3" fmla="*/ 1 h 206"/>
                <a:gd name="T4" fmla="*/ 12 w 77"/>
                <a:gd name="T5" fmla="*/ 0 h 206"/>
                <a:gd name="T6" fmla="*/ 17 w 77"/>
                <a:gd name="T7" fmla="*/ 5 h 206"/>
                <a:gd name="T8" fmla="*/ 16 w 77"/>
                <a:gd name="T9" fmla="*/ 14 h 206"/>
                <a:gd name="T10" fmla="*/ 22 w 77"/>
                <a:gd name="T11" fmla="*/ 28 h 206"/>
                <a:gd name="T12" fmla="*/ 34 w 77"/>
                <a:gd name="T13" fmla="*/ 55 h 206"/>
                <a:gd name="T14" fmla="*/ 43 w 77"/>
                <a:gd name="T15" fmla="*/ 100 h 206"/>
                <a:gd name="T16" fmla="*/ 45 w 77"/>
                <a:gd name="T17" fmla="*/ 104 h 206"/>
                <a:gd name="T18" fmla="*/ 36 w 77"/>
                <a:gd name="T19" fmla="*/ 120 h 206"/>
                <a:gd name="T20" fmla="*/ 17 w 77"/>
                <a:gd name="T21" fmla="*/ 100 h 206"/>
                <a:gd name="T22" fmla="*/ 9 w 77"/>
                <a:gd name="T23" fmla="*/ 38 h 206"/>
                <a:gd name="T24" fmla="*/ 8 w 77"/>
                <a:gd name="T25" fmla="*/ 19 h 206"/>
                <a:gd name="T26" fmla="*/ 8 w 77"/>
                <a:gd name="T27" fmla="*/ 15 h 206"/>
                <a:gd name="T28" fmla="*/ 0 w 77"/>
                <a:gd name="T29" fmla="*/ 5 h 206"/>
                <a:gd name="T30" fmla="*/ 4 w 77"/>
                <a:gd name="T31" fmla="*/ 0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06"/>
                <a:gd name="T50" fmla="*/ 77 w 77"/>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06">
                  <a:moveTo>
                    <a:pt x="7" y="0"/>
                  </a:moveTo>
                  <a:cubicBezTo>
                    <a:pt x="7" y="0"/>
                    <a:pt x="16" y="3"/>
                    <a:pt x="19" y="2"/>
                  </a:cubicBezTo>
                  <a:cubicBezTo>
                    <a:pt x="21" y="0"/>
                    <a:pt x="21" y="0"/>
                    <a:pt x="21" y="0"/>
                  </a:cubicBezTo>
                  <a:cubicBezTo>
                    <a:pt x="21" y="0"/>
                    <a:pt x="28" y="6"/>
                    <a:pt x="29" y="8"/>
                  </a:cubicBezTo>
                  <a:cubicBezTo>
                    <a:pt x="30" y="10"/>
                    <a:pt x="27" y="24"/>
                    <a:pt x="27" y="24"/>
                  </a:cubicBezTo>
                  <a:cubicBezTo>
                    <a:pt x="27" y="24"/>
                    <a:pt x="30" y="41"/>
                    <a:pt x="37" y="48"/>
                  </a:cubicBezTo>
                  <a:cubicBezTo>
                    <a:pt x="44" y="55"/>
                    <a:pt x="58" y="94"/>
                    <a:pt x="58" y="94"/>
                  </a:cubicBezTo>
                  <a:cubicBezTo>
                    <a:pt x="58" y="94"/>
                    <a:pt x="71" y="165"/>
                    <a:pt x="74" y="171"/>
                  </a:cubicBezTo>
                  <a:cubicBezTo>
                    <a:pt x="77" y="178"/>
                    <a:pt x="77" y="179"/>
                    <a:pt x="77" y="179"/>
                  </a:cubicBezTo>
                  <a:cubicBezTo>
                    <a:pt x="61" y="206"/>
                    <a:pt x="61" y="206"/>
                    <a:pt x="61" y="206"/>
                  </a:cubicBezTo>
                  <a:cubicBezTo>
                    <a:pt x="61" y="206"/>
                    <a:pt x="34" y="182"/>
                    <a:pt x="29" y="171"/>
                  </a:cubicBezTo>
                  <a:cubicBezTo>
                    <a:pt x="23" y="161"/>
                    <a:pt x="14" y="74"/>
                    <a:pt x="15" y="66"/>
                  </a:cubicBezTo>
                  <a:cubicBezTo>
                    <a:pt x="15" y="59"/>
                    <a:pt x="13" y="32"/>
                    <a:pt x="13" y="32"/>
                  </a:cubicBezTo>
                  <a:cubicBezTo>
                    <a:pt x="14" y="25"/>
                    <a:pt x="14" y="25"/>
                    <a:pt x="14" y="25"/>
                  </a:cubicBezTo>
                  <a:cubicBezTo>
                    <a:pt x="0" y="8"/>
                    <a:pt x="0" y="8"/>
                    <a:pt x="0" y="8"/>
                  </a:cubicBezTo>
                  <a:lnTo>
                    <a:pt x="7"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9718" name="TextBox 29"/>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3" name="Group 23"/>
          <p:cNvGrpSpPr>
            <a:grpSpLocks/>
          </p:cNvGrpSpPr>
          <p:nvPr/>
        </p:nvGrpSpPr>
        <p:grpSpPr bwMode="auto">
          <a:xfrm>
            <a:off x="300038" y="142875"/>
            <a:ext cx="11236325" cy="525463"/>
            <a:chOff x="0" y="0"/>
            <a:chExt cx="11236203" cy="525463"/>
          </a:xfrm>
        </p:grpSpPr>
        <p:grpSp>
          <p:nvGrpSpPr>
            <p:cNvPr id="4" name="Group 24"/>
            <p:cNvGrpSpPr>
              <a:grpSpLocks/>
            </p:cNvGrpSpPr>
            <p:nvPr/>
          </p:nvGrpSpPr>
          <p:grpSpPr bwMode="auto">
            <a:xfrm flipH="1" flipV="1">
              <a:off x="0" y="0"/>
              <a:ext cx="584200" cy="525463"/>
              <a:chOff x="0" y="0"/>
              <a:chExt cx="584200" cy="525463"/>
            </a:xfrm>
          </p:grpSpPr>
          <p:sp>
            <p:nvSpPr>
              <p:cNvPr id="29720"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721"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29719" name="直接连接符 32"/>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622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718"/>
                                        </p:tgtEl>
                                        <p:attrNameLst>
                                          <p:attrName>style.visibility</p:attrName>
                                        </p:attrNameLst>
                                      </p:cBhvr>
                                      <p:to>
                                        <p:strVal val="visible"/>
                                      </p:to>
                                    </p:set>
                                    <p:anim calcmode="lin" valueType="num">
                                      <p:cBhvr>
                                        <p:cTn id="11" dur="300" fill="hold"/>
                                        <p:tgtEl>
                                          <p:spTgt spid="2971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29718"/>
                                        </p:tgtEl>
                                        <p:attrNameLst>
                                          <p:attrName>ppt_y</p:attrName>
                                        </p:attrNameLst>
                                      </p:cBhvr>
                                      <p:tavLst>
                                        <p:tav tm="0">
                                          <p:val>
                                            <p:strVal val="#ppt_y"/>
                                          </p:val>
                                        </p:tav>
                                        <p:tav tm="100000">
                                          <p:val>
                                            <p:strVal val="#ppt_y"/>
                                          </p:val>
                                        </p:tav>
                                      </p:tavLst>
                                    </p:anim>
                                    <p:anim calcmode="lin" valueType="num">
                                      <p:cBhvr>
                                        <p:cTn id="13" dur="300" fill="hold"/>
                                        <p:tgtEl>
                                          <p:spTgt spid="2971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297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29718"/>
                                        </p:tgtEl>
                                      </p:cBhvr>
                                    </p:animEffect>
                                  </p:childTnLst>
                                </p:cTn>
                              </p:par>
                            </p:childTnLst>
                          </p:cTn>
                        </p:par>
                        <p:par>
                          <p:cTn id="16" fill="hold" nodeType="afterGroup">
                            <p:stCondLst>
                              <p:cond delay="1070"/>
                            </p:stCondLst>
                            <p:childTnLst>
                              <p:par>
                                <p:cTn id="17" presetID="42" presetClass="entr" presetSubtype="0" fill="hold" grpId="0" nodeType="afterEffect">
                                  <p:stCondLst>
                                    <p:cond delay="0"/>
                                  </p:stCondLst>
                                  <p:childTnLst>
                                    <p:set>
                                      <p:cBhvr>
                                        <p:cTn id="18" dur="1" fill="hold">
                                          <p:stCondLst>
                                            <p:cond delay="0"/>
                                          </p:stCondLst>
                                        </p:cTn>
                                        <p:tgtEl>
                                          <p:spTgt spid="29714"/>
                                        </p:tgtEl>
                                        <p:attrNameLst>
                                          <p:attrName>style.visibility</p:attrName>
                                        </p:attrNameLst>
                                      </p:cBhvr>
                                      <p:to>
                                        <p:strVal val="visible"/>
                                      </p:to>
                                    </p:set>
                                    <p:animEffect transition="in" filter="fade">
                                      <p:cBhvr>
                                        <p:cTn id="19" dur="500"/>
                                        <p:tgtEl>
                                          <p:spTgt spid="29714"/>
                                        </p:tgtEl>
                                      </p:cBhvr>
                                    </p:animEffect>
                                    <p:anim calcmode="lin" valueType="num">
                                      <p:cBhvr>
                                        <p:cTn id="20" dur="500" fill="hold"/>
                                        <p:tgtEl>
                                          <p:spTgt spid="29714"/>
                                        </p:tgtEl>
                                        <p:attrNameLst>
                                          <p:attrName>ppt_x</p:attrName>
                                        </p:attrNameLst>
                                      </p:cBhvr>
                                      <p:tavLst>
                                        <p:tav tm="0">
                                          <p:val>
                                            <p:strVal val="#ppt_x"/>
                                          </p:val>
                                        </p:tav>
                                        <p:tav tm="100000">
                                          <p:val>
                                            <p:strVal val="#ppt_x"/>
                                          </p:val>
                                        </p:tav>
                                      </p:tavLst>
                                    </p:anim>
                                    <p:anim calcmode="lin" valueType="num">
                                      <p:cBhvr>
                                        <p:cTn id="21" dur="500" fill="hold"/>
                                        <p:tgtEl>
                                          <p:spTgt spid="2971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70"/>
                            </p:stCondLst>
                            <p:childTnLst>
                              <p:par>
                                <p:cTn id="23" presetID="10" presetClass="entr" presetSubtype="0" fill="hold" grpId="0" nodeType="afterEffect">
                                  <p:stCondLst>
                                    <p:cond delay="0"/>
                                  </p:stCondLst>
                                  <p:childTnLst>
                                    <p:set>
                                      <p:cBhvr>
                                        <p:cTn id="24" dur="1" fill="hold">
                                          <p:stCondLst>
                                            <p:cond delay="0"/>
                                          </p:stCondLst>
                                        </p:cTn>
                                        <p:tgtEl>
                                          <p:spTgt spid="29712"/>
                                        </p:tgtEl>
                                        <p:attrNameLst>
                                          <p:attrName>style.visibility</p:attrName>
                                        </p:attrNameLst>
                                      </p:cBhvr>
                                      <p:to>
                                        <p:strVal val="visible"/>
                                      </p:to>
                                    </p:set>
                                    <p:anim calcmode="lin" valueType="num">
                                      <p:cBhvr>
                                        <p:cTn id="25" dur="500" fill="hold"/>
                                        <p:tgtEl>
                                          <p:spTgt spid="29712"/>
                                        </p:tgtEl>
                                        <p:attrNameLst>
                                          <p:attrName>ppt_w</p:attrName>
                                        </p:attrNameLst>
                                      </p:cBhvr>
                                      <p:tavLst>
                                        <p:tav tm="0">
                                          <p:val>
                                            <p:fltVal val="0"/>
                                          </p:val>
                                        </p:tav>
                                        <p:tav tm="100000">
                                          <p:val>
                                            <p:strVal val="#ppt_w"/>
                                          </p:val>
                                        </p:tav>
                                      </p:tavLst>
                                    </p:anim>
                                    <p:anim calcmode="lin" valueType="num">
                                      <p:cBhvr>
                                        <p:cTn id="26" dur="500" fill="hold"/>
                                        <p:tgtEl>
                                          <p:spTgt spid="29712"/>
                                        </p:tgtEl>
                                        <p:attrNameLst>
                                          <p:attrName>ppt_h</p:attrName>
                                        </p:attrNameLst>
                                      </p:cBhvr>
                                      <p:tavLst>
                                        <p:tav tm="0">
                                          <p:val>
                                            <p:fltVal val="0"/>
                                          </p:val>
                                        </p:tav>
                                        <p:tav tm="100000">
                                          <p:val>
                                            <p:strVal val="#ppt_h"/>
                                          </p:val>
                                        </p:tav>
                                      </p:tavLst>
                                    </p:anim>
                                    <p:animEffect transition="in" filter="fade">
                                      <p:cBhvr>
                                        <p:cTn id="27" dur="500"/>
                                        <p:tgtEl>
                                          <p:spTgt spid="297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713"/>
                                        </p:tgtEl>
                                        <p:attrNameLst>
                                          <p:attrName>style.visibility</p:attrName>
                                        </p:attrNameLst>
                                      </p:cBhvr>
                                      <p:to>
                                        <p:strVal val="visible"/>
                                      </p:to>
                                    </p:set>
                                    <p:anim calcmode="lin" valueType="num">
                                      <p:cBhvr>
                                        <p:cTn id="30" dur="500" fill="hold"/>
                                        <p:tgtEl>
                                          <p:spTgt spid="29713"/>
                                        </p:tgtEl>
                                        <p:attrNameLst>
                                          <p:attrName>ppt_w</p:attrName>
                                        </p:attrNameLst>
                                      </p:cBhvr>
                                      <p:tavLst>
                                        <p:tav tm="0">
                                          <p:val>
                                            <p:fltVal val="0"/>
                                          </p:val>
                                        </p:tav>
                                        <p:tav tm="100000">
                                          <p:val>
                                            <p:strVal val="#ppt_w"/>
                                          </p:val>
                                        </p:tav>
                                      </p:tavLst>
                                    </p:anim>
                                    <p:anim calcmode="lin" valueType="num">
                                      <p:cBhvr>
                                        <p:cTn id="31" dur="500" fill="hold"/>
                                        <p:tgtEl>
                                          <p:spTgt spid="29713"/>
                                        </p:tgtEl>
                                        <p:attrNameLst>
                                          <p:attrName>ppt_h</p:attrName>
                                        </p:attrNameLst>
                                      </p:cBhvr>
                                      <p:tavLst>
                                        <p:tav tm="0">
                                          <p:val>
                                            <p:fltVal val="0"/>
                                          </p:val>
                                        </p:tav>
                                        <p:tav tm="100000">
                                          <p:val>
                                            <p:strVal val="#ppt_h"/>
                                          </p:val>
                                        </p:tav>
                                      </p:tavLst>
                                    </p:anim>
                                    <p:animEffect transition="in" filter="fade">
                                      <p:cBhvr>
                                        <p:cTn id="32" dur="500"/>
                                        <p:tgtEl>
                                          <p:spTgt spid="29713"/>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9706"/>
                                        </p:tgtEl>
                                        <p:attrNameLst>
                                          <p:attrName>style.visibility</p:attrName>
                                        </p:attrNameLst>
                                      </p:cBhvr>
                                      <p:to>
                                        <p:strVal val="visible"/>
                                      </p:to>
                                    </p:set>
                                  </p:childTnLst>
                                </p:cTn>
                              </p:par>
                              <p:par>
                                <p:cTn id="35" presetID="49" presetClass="path" presetSubtype="0" accel="50000" decel="50000" fill="hold" grpId="1" nodeType="withEffect">
                                  <p:stCondLst>
                                    <p:cond delay="0"/>
                                  </p:stCondLst>
                                  <p:childTnLst>
                                    <p:animMotion origin="layout" path="M -0.27814 -0.39653 L 4.13685E-6 -2.22222E-6 " pathEditMode="relative" rAng="0" ptsTypes="AA">
                                      <p:cBhvr>
                                        <p:cTn id="36" dur="1000" fill="hold"/>
                                        <p:tgtEl>
                                          <p:spTgt spid="29706"/>
                                        </p:tgtEl>
                                        <p:attrNameLst>
                                          <p:attrName>ppt_x,ppt_y</p:attrName>
                                        </p:attrNameLst>
                                      </p:cBhvr>
                                      <p:rCtr x="13900" y="19800"/>
                                    </p:animMotion>
                                  </p:childTnLst>
                                </p:cTn>
                              </p:par>
                              <p:par>
                                <p:cTn id="37" presetID="1" presetClass="entr" presetSubtype="0" fill="hold" grpId="0" nodeType="withEffect">
                                  <p:stCondLst>
                                    <p:cond delay="0"/>
                                  </p:stCondLst>
                                  <p:childTnLst>
                                    <p:set>
                                      <p:cBhvr>
                                        <p:cTn id="38" dur="1" fill="hold">
                                          <p:stCondLst>
                                            <p:cond delay="0"/>
                                          </p:stCondLst>
                                        </p:cTn>
                                        <p:tgtEl>
                                          <p:spTgt spid="29702"/>
                                        </p:tgtEl>
                                        <p:attrNameLst>
                                          <p:attrName>style.visibility</p:attrName>
                                        </p:attrNameLst>
                                      </p:cBhvr>
                                      <p:to>
                                        <p:strVal val="visible"/>
                                      </p:to>
                                    </p:set>
                                  </p:childTnLst>
                                </p:cTn>
                              </p:par>
                              <p:par>
                                <p:cTn id="39" presetID="49" presetClass="path" presetSubtype="0" accel="50000" decel="50000" fill="hold" grpId="1" nodeType="withEffect">
                                  <p:stCondLst>
                                    <p:cond delay="0"/>
                                  </p:stCondLst>
                                  <p:childTnLst>
                                    <p:animMotion origin="layout" path="M 4.9304E-6 -0.49629 L 4.9304E-6 -3.7037E-6 " pathEditMode="relative" rAng="0" ptsTypes="AA">
                                      <p:cBhvr>
                                        <p:cTn id="40" dur="1000" fill="hold"/>
                                        <p:tgtEl>
                                          <p:spTgt spid="29702"/>
                                        </p:tgtEl>
                                        <p:attrNameLst>
                                          <p:attrName>ppt_x,ppt_y</p:attrName>
                                        </p:attrNameLst>
                                      </p:cBhvr>
                                      <p:rCtr x="0" y="24800"/>
                                    </p:animMotion>
                                  </p:childTnLst>
                                </p:cTn>
                              </p:par>
                              <p:par>
                                <p:cTn id="41" presetID="1" presetClass="entr" presetSubtype="0" fill="hold" grpId="0" nodeType="withEffect">
                                  <p:stCondLst>
                                    <p:cond delay="0"/>
                                  </p:stCondLst>
                                  <p:childTnLst>
                                    <p:set>
                                      <p:cBhvr>
                                        <p:cTn id="42" dur="1" fill="hold">
                                          <p:stCondLst>
                                            <p:cond delay="0"/>
                                          </p:stCondLst>
                                        </p:cTn>
                                        <p:tgtEl>
                                          <p:spTgt spid="29704"/>
                                        </p:tgtEl>
                                        <p:attrNameLst>
                                          <p:attrName>style.visibility</p:attrName>
                                        </p:attrNameLst>
                                      </p:cBhvr>
                                      <p:to>
                                        <p:strVal val="visible"/>
                                      </p:to>
                                    </p:set>
                                  </p:childTnLst>
                                </p:cTn>
                              </p:par>
                              <p:par>
                                <p:cTn id="43" presetID="56" presetClass="path" presetSubtype="0" accel="50000" decel="50000" fill="hold" grpId="1" nodeType="withEffect">
                                  <p:stCondLst>
                                    <p:cond delay="0"/>
                                  </p:stCondLst>
                                  <p:childTnLst>
                                    <p:animMotion origin="layout" path="M -4.27605E-6 -2.22222E-6 L 0.37687 -0.50139 " pathEditMode="relative" rAng="0" ptsTypes="AA">
                                      <p:cBhvr>
                                        <p:cTn id="44" dur="1000" spd="-99800" fill="hold"/>
                                        <p:tgtEl>
                                          <p:spTgt spid="29704"/>
                                        </p:tgtEl>
                                        <p:attrNameLst>
                                          <p:attrName>ppt_x,ppt_y</p:attrName>
                                        </p:attrNameLst>
                                      </p:cBhvr>
                                      <p:rCtr x="18800" y="-24900"/>
                                    </p:animMotion>
                                  </p:childTnLst>
                                </p:cTn>
                              </p:par>
                              <p:par>
                                <p:cTn id="45" presetID="1" presetClass="entr" presetSubtype="0" fill="hold" grpId="0" nodeType="withEffect">
                                  <p:stCondLst>
                                    <p:cond delay="0"/>
                                  </p:stCondLst>
                                  <p:childTnLst>
                                    <p:set>
                                      <p:cBhvr>
                                        <p:cTn id="46" dur="1" fill="hold">
                                          <p:stCondLst>
                                            <p:cond delay="0"/>
                                          </p:stCondLst>
                                        </p:cTn>
                                        <p:tgtEl>
                                          <p:spTgt spid="29708"/>
                                        </p:tgtEl>
                                        <p:attrNameLst>
                                          <p:attrName>style.visibility</p:attrName>
                                        </p:attrNameLst>
                                      </p:cBhvr>
                                      <p:to>
                                        <p:strVal val="visible"/>
                                      </p:to>
                                    </p:set>
                                  </p:childTnLst>
                                </p:cTn>
                              </p:par>
                              <p:par>
                                <p:cTn id="47" presetID="49" presetClass="path" presetSubtype="0" accel="50000" decel="50000" fill="hold" grpId="1" nodeType="withEffect">
                                  <p:stCondLst>
                                    <p:cond delay="0"/>
                                  </p:stCondLst>
                                  <p:childTnLst>
                                    <p:animMotion origin="layout" path="M -0.27814 0.25996 L 4.13685E-6 -1.85185E-6 " pathEditMode="relative" rAng="0" ptsTypes="AA">
                                      <p:cBhvr>
                                        <p:cTn id="48" dur="1000" fill="hold"/>
                                        <p:tgtEl>
                                          <p:spTgt spid="29708"/>
                                        </p:tgtEl>
                                        <p:attrNameLst>
                                          <p:attrName>ppt_x,ppt_y</p:attrName>
                                        </p:attrNameLst>
                                      </p:cBhvr>
                                      <p:rCtr x="13900" y="-12800"/>
                                    </p:animMotion>
                                  </p:childTnLst>
                                </p:cTn>
                              </p:par>
                              <p:par>
                                <p:cTn id="49" presetID="1" presetClass="entr" presetSubtype="0" fill="hold" grpId="0" nodeType="withEffect">
                                  <p:stCondLst>
                                    <p:cond delay="0"/>
                                  </p:stCondLst>
                                  <p:childTnLst>
                                    <p:set>
                                      <p:cBhvr>
                                        <p:cTn id="50" dur="1" fill="hold">
                                          <p:stCondLst>
                                            <p:cond delay="0"/>
                                          </p:stCondLst>
                                        </p:cTn>
                                        <p:tgtEl>
                                          <p:spTgt spid="29710"/>
                                        </p:tgtEl>
                                        <p:attrNameLst>
                                          <p:attrName>style.visibility</p:attrName>
                                        </p:attrNameLst>
                                      </p:cBhvr>
                                      <p:to>
                                        <p:strVal val="visible"/>
                                      </p:to>
                                    </p:set>
                                  </p:childTnLst>
                                </p:cTn>
                              </p:par>
                              <p:par>
                                <p:cTn id="51" presetID="49" presetClass="path" presetSubtype="0" accel="50000" decel="50000" fill="hold" grpId="1" nodeType="withEffect">
                                  <p:stCondLst>
                                    <p:cond delay="0"/>
                                  </p:stCondLst>
                                  <p:childTnLst>
                                    <p:animMotion origin="layout" path="M 4.9304E-6 0.32269 L 4.9304E-6 -4.44444E-6 " pathEditMode="relative" rAng="0" ptsTypes="AA">
                                      <p:cBhvr>
                                        <p:cTn id="52" dur="1000" fill="hold"/>
                                        <p:tgtEl>
                                          <p:spTgt spid="29710"/>
                                        </p:tgtEl>
                                        <p:attrNameLst>
                                          <p:attrName>ppt_x,ppt_y</p:attrName>
                                        </p:attrNameLst>
                                      </p:cBhvr>
                                      <p:rCtr x="0" y="-15900"/>
                                    </p:animMotion>
                                  </p:childTnLst>
                                </p:cTn>
                              </p:par>
                              <p:par>
                                <p:cTn id="53" presetID="1" presetClass="entr" presetSubtype="0" fill="hold" grpId="1" nodeType="withEffect">
                                  <p:stCondLst>
                                    <p:cond delay="0"/>
                                  </p:stCondLst>
                                  <p:childTnLst>
                                    <p:set>
                                      <p:cBhvr>
                                        <p:cTn id="54" dur="1" fill="hold">
                                          <p:stCondLst>
                                            <p:cond delay="0"/>
                                          </p:stCondLst>
                                        </p:cTn>
                                        <p:tgtEl>
                                          <p:spTgt spid="29698"/>
                                        </p:tgtEl>
                                        <p:attrNameLst>
                                          <p:attrName>style.visibility</p:attrName>
                                        </p:attrNameLst>
                                      </p:cBhvr>
                                      <p:to>
                                        <p:strVal val="visible"/>
                                      </p:to>
                                    </p:set>
                                  </p:childTnLst>
                                </p:cTn>
                              </p:par>
                              <p:par>
                                <p:cTn id="55" presetID="49" presetClass="path" presetSubtype="0" accel="50000" decel="50000" fill="hold" grpId="0" nodeType="withEffect">
                                  <p:stCondLst>
                                    <p:cond delay="0"/>
                                  </p:stCondLst>
                                  <p:childTnLst>
                                    <p:animMotion origin="layout" path="M 0.35931 0.3963 L -4.18629E-6 -1.85185E-6 " pathEditMode="relative" rAng="0" ptsTypes="AA">
                                      <p:cBhvr>
                                        <p:cTn id="56" dur="1000" fill="hold"/>
                                        <p:tgtEl>
                                          <p:spTgt spid="29698"/>
                                        </p:tgtEl>
                                        <p:attrNameLst>
                                          <p:attrName>ppt_x,ppt_y</p:attrName>
                                        </p:attrNameLst>
                                      </p:cBhvr>
                                      <p:rCtr x="-17800" y="-19600"/>
                                    </p:animMotion>
                                  </p:childTnLst>
                                </p:cTn>
                              </p:par>
                            </p:childTnLst>
                          </p:cTn>
                        </p:par>
                        <p:par>
                          <p:cTn id="57" fill="hold" nodeType="afterGroup">
                            <p:stCondLst>
                              <p:cond delay="2570"/>
                            </p:stCondLst>
                            <p:childTnLst>
                              <p:par>
                                <p:cTn id="58" presetID="31" presetClass="entr" presetSubtype="0" fill="hold" grpId="0" nodeType="afterEffect">
                                  <p:stCondLst>
                                    <p:cond delay="0"/>
                                  </p:stCondLst>
                                  <p:childTnLst>
                                    <p:set>
                                      <p:cBhvr>
                                        <p:cTn id="59" dur="1" fill="hold">
                                          <p:stCondLst>
                                            <p:cond delay="0"/>
                                          </p:stCondLst>
                                        </p:cTn>
                                        <p:tgtEl>
                                          <p:spTgt spid="29703"/>
                                        </p:tgtEl>
                                        <p:attrNameLst>
                                          <p:attrName>style.visibility</p:attrName>
                                        </p:attrNameLst>
                                      </p:cBhvr>
                                      <p:to>
                                        <p:strVal val="visible"/>
                                      </p:to>
                                    </p:set>
                                    <p:anim calcmode="lin" valueType="num">
                                      <p:cBhvr>
                                        <p:cTn id="60" dur="500" fill="hold"/>
                                        <p:tgtEl>
                                          <p:spTgt spid="29703"/>
                                        </p:tgtEl>
                                        <p:attrNameLst>
                                          <p:attrName>ppt_w</p:attrName>
                                        </p:attrNameLst>
                                      </p:cBhvr>
                                      <p:tavLst>
                                        <p:tav tm="0">
                                          <p:val>
                                            <p:fltVal val="0"/>
                                          </p:val>
                                        </p:tav>
                                        <p:tav tm="100000">
                                          <p:val>
                                            <p:strVal val="#ppt_w"/>
                                          </p:val>
                                        </p:tav>
                                      </p:tavLst>
                                    </p:anim>
                                    <p:anim calcmode="lin" valueType="num">
                                      <p:cBhvr>
                                        <p:cTn id="61" dur="500" fill="hold"/>
                                        <p:tgtEl>
                                          <p:spTgt spid="29703"/>
                                        </p:tgtEl>
                                        <p:attrNameLst>
                                          <p:attrName>ppt_h</p:attrName>
                                        </p:attrNameLst>
                                      </p:cBhvr>
                                      <p:tavLst>
                                        <p:tav tm="0">
                                          <p:val>
                                            <p:fltVal val="0"/>
                                          </p:val>
                                        </p:tav>
                                        <p:tav tm="100000">
                                          <p:val>
                                            <p:strVal val="#ppt_h"/>
                                          </p:val>
                                        </p:tav>
                                      </p:tavLst>
                                    </p:anim>
                                    <p:anim calcmode="lin" valueType="num">
                                      <p:cBhvr>
                                        <p:cTn id="62" dur="500" fill="hold"/>
                                        <p:tgtEl>
                                          <p:spTgt spid="29703"/>
                                        </p:tgtEl>
                                        <p:attrNameLst>
                                          <p:attrName>style.rotation</p:attrName>
                                        </p:attrNameLst>
                                      </p:cBhvr>
                                      <p:tavLst>
                                        <p:tav tm="0">
                                          <p:val>
                                            <p:fltVal val="90"/>
                                          </p:val>
                                        </p:tav>
                                        <p:tav tm="100000">
                                          <p:val>
                                            <p:fltVal val="0"/>
                                          </p:val>
                                        </p:tav>
                                      </p:tavLst>
                                    </p:anim>
                                    <p:animEffect transition="in" filter="fade">
                                      <p:cBhvr>
                                        <p:cTn id="63" dur="500"/>
                                        <p:tgtEl>
                                          <p:spTgt spid="2970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9705"/>
                                        </p:tgtEl>
                                        <p:attrNameLst>
                                          <p:attrName>style.visibility</p:attrName>
                                        </p:attrNameLst>
                                      </p:cBhvr>
                                      <p:to>
                                        <p:strVal val="visible"/>
                                      </p:to>
                                    </p:set>
                                    <p:anim calcmode="lin" valueType="num">
                                      <p:cBhvr>
                                        <p:cTn id="66" dur="500" fill="hold"/>
                                        <p:tgtEl>
                                          <p:spTgt spid="29705"/>
                                        </p:tgtEl>
                                        <p:attrNameLst>
                                          <p:attrName>ppt_w</p:attrName>
                                        </p:attrNameLst>
                                      </p:cBhvr>
                                      <p:tavLst>
                                        <p:tav tm="0">
                                          <p:val>
                                            <p:fltVal val="0"/>
                                          </p:val>
                                        </p:tav>
                                        <p:tav tm="100000">
                                          <p:val>
                                            <p:strVal val="#ppt_w"/>
                                          </p:val>
                                        </p:tav>
                                      </p:tavLst>
                                    </p:anim>
                                    <p:anim calcmode="lin" valueType="num">
                                      <p:cBhvr>
                                        <p:cTn id="67" dur="500" fill="hold"/>
                                        <p:tgtEl>
                                          <p:spTgt spid="29705"/>
                                        </p:tgtEl>
                                        <p:attrNameLst>
                                          <p:attrName>ppt_h</p:attrName>
                                        </p:attrNameLst>
                                      </p:cBhvr>
                                      <p:tavLst>
                                        <p:tav tm="0">
                                          <p:val>
                                            <p:fltVal val="0"/>
                                          </p:val>
                                        </p:tav>
                                        <p:tav tm="100000">
                                          <p:val>
                                            <p:strVal val="#ppt_h"/>
                                          </p:val>
                                        </p:tav>
                                      </p:tavLst>
                                    </p:anim>
                                    <p:anim calcmode="lin" valueType="num">
                                      <p:cBhvr>
                                        <p:cTn id="68" dur="500" fill="hold"/>
                                        <p:tgtEl>
                                          <p:spTgt spid="29705"/>
                                        </p:tgtEl>
                                        <p:attrNameLst>
                                          <p:attrName>style.rotation</p:attrName>
                                        </p:attrNameLst>
                                      </p:cBhvr>
                                      <p:tavLst>
                                        <p:tav tm="0">
                                          <p:val>
                                            <p:fltVal val="90"/>
                                          </p:val>
                                        </p:tav>
                                        <p:tav tm="100000">
                                          <p:val>
                                            <p:fltVal val="0"/>
                                          </p:val>
                                        </p:tav>
                                      </p:tavLst>
                                    </p:anim>
                                    <p:animEffect transition="in" filter="fade">
                                      <p:cBhvr>
                                        <p:cTn id="69" dur="500"/>
                                        <p:tgtEl>
                                          <p:spTgt spid="29705"/>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9707"/>
                                        </p:tgtEl>
                                        <p:attrNameLst>
                                          <p:attrName>style.visibility</p:attrName>
                                        </p:attrNameLst>
                                      </p:cBhvr>
                                      <p:to>
                                        <p:strVal val="visible"/>
                                      </p:to>
                                    </p:set>
                                    <p:anim calcmode="lin" valueType="num">
                                      <p:cBhvr>
                                        <p:cTn id="72" dur="500" fill="hold"/>
                                        <p:tgtEl>
                                          <p:spTgt spid="29707"/>
                                        </p:tgtEl>
                                        <p:attrNameLst>
                                          <p:attrName>ppt_w</p:attrName>
                                        </p:attrNameLst>
                                      </p:cBhvr>
                                      <p:tavLst>
                                        <p:tav tm="0">
                                          <p:val>
                                            <p:fltVal val="0"/>
                                          </p:val>
                                        </p:tav>
                                        <p:tav tm="100000">
                                          <p:val>
                                            <p:strVal val="#ppt_w"/>
                                          </p:val>
                                        </p:tav>
                                      </p:tavLst>
                                    </p:anim>
                                    <p:anim calcmode="lin" valueType="num">
                                      <p:cBhvr>
                                        <p:cTn id="73" dur="500" fill="hold"/>
                                        <p:tgtEl>
                                          <p:spTgt spid="29707"/>
                                        </p:tgtEl>
                                        <p:attrNameLst>
                                          <p:attrName>ppt_h</p:attrName>
                                        </p:attrNameLst>
                                      </p:cBhvr>
                                      <p:tavLst>
                                        <p:tav tm="0">
                                          <p:val>
                                            <p:fltVal val="0"/>
                                          </p:val>
                                        </p:tav>
                                        <p:tav tm="100000">
                                          <p:val>
                                            <p:strVal val="#ppt_h"/>
                                          </p:val>
                                        </p:tav>
                                      </p:tavLst>
                                    </p:anim>
                                    <p:anim calcmode="lin" valueType="num">
                                      <p:cBhvr>
                                        <p:cTn id="74" dur="500" fill="hold"/>
                                        <p:tgtEl>
                                          <p:spTgt spid="29707"/>
                                        </p:tgtEl>
                                        <p:attrNameLst>
                                          <p:attrName>style.rotation</p:attrName>
                                        </p:attrNameLst>
                                      </p:cBhvr>
                                      <p:tavLst>
                                        <p:tav tm="0">
                                          <p:val>
                                            <p:fltVal val="90"/>
                                          </p:val>
                                        </p:tav>
                                        <p:tav tm="100000">
                                          <p:val>
                                            <p:fltVal val="0"/>
                                          </p:val>
                                        </p:tav>
                                      </p:tavLst>
                                    </p:anim>
                                    <p:animEffect transition="in" filter="fade">
                                      <p:cBhvr>
                                        <p:cTn id="75" dur="500"/>
                                        <p:tgtEl>
                                          <p:spTgt spid="29707"/>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29709"/>
                                        </p:tgtEl>
                                        <p:attrNameLst>
                                          <p:attrName>style.visibility</p:attrName>
                                        </p:attrNameLst>
                                      </p:cBhvr>
                                      <p:to>
                                        <p:strVal val="visible"/>
                                      </p:to>
                                    </p:set>
                                    <p:anim calcmode="lin" valueType="num">
                                      <p:cBhvr>
                                        <p:cTn id="78" dur="500" fill="hold"/>
                                        <p:tgtEl>
                                          <p:spTgt spid="29709"/>
                                        </p:tgtEl>
                                        <p:attrNameLst>
                                          <p:attrName>ppt_w</p:attrName>
                                        </p:attrNameLst>
                                      </p:cBhvr>
                                      <p:tavLst>
                                        <p:tav tm="0">
                                          <p:val>
                                            <p:fltVal val="0"/>
                                          </p:val>
                                        </p:tav>
                                        <p:tav tm="100000">
                                          <p:val>
                                            <p:strVal val="#ppt_w"/>
                                          </p:val>
                                        </p:tav>
                                      </p:tavLst>
                                    </p:anim>
                                    <p:anim calcmode="lin" valueType="num">
                                      <p:cBhvr>
                                        <p:cTn id="79" dur="500" fill="hold"/>
                                        <p:tgtEl>
                                          <p:spTgt spid="29709"/>
                                        </p:tgtEl>
                                        <p:attrNameLst>
                                          <p:attrName>ppt_h</p:attrName>
                                        </p:attrNameLst>
                                      </p:cBhvr>
                                      <p:tavLst>
                                        <p:tav tm="0">
                                          <p:val>
                                            <p:fltVal val="0"/>
                                          </p:val>
                                        </p:tav>
                                        <p:tav tm="100000">
                                          <p:val>
                                            <p:strVal val="#ppt_h"/>
                                          </p:val>
                                        </p:tav>
                                      </p:tavLst>
                                    </p:anim>
                                    <p:anim calcmode="lin" valueType="num">
                                      <p:cBhvr>
                                        <p:cTn id="80" dur="500" fill="hold"/>
                                        <p:tgtEl>
                                          <p:spTgt spid="29709"/>
                                        </p:tgtEl>
                                        <p:attrNameLst>
                                          <p:attrName>style.rotation</p:attrName>
                                        </p:attrNameLst>
                                      </p:cBhvr>
                                      <p:tavLst>
                                        <p:tav tm="0">
                                          <p:val>
                                            <p:fltVal val="90"/>
                                          </p:val>
                                        </p:tav>
                                        <p:tav tm="100000">
                                          <p:val>
                                            <p:fltVal val="0"/>
                                          </p:val>
                                        </p:tav>
                                      </p:tavLst>
                                    </p:anim>
                                    <p:animEffect transition="in" filter="fade">
                                      <p:cBhvr>
                                        <p:cTn id="81" dur="500"/>
                                        <p:tgtEl>
                                          <p:spTgt spid="2970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29711"/>
                                        </p:tgtEl>
                                        <p:attrNameLst>
                                          <p:attrName>style.visibility</p:attrName>
                                        </p:attrNameLst>
                                      </p:cBhvr>
                                      <p:to>
                                        <p:strVal val="visible"/>
                                      </p:to>
                                    </p:set>
                                    <p:anim calcmode="lin" valueType="num">
                                      <p:cBhvr>
                                        <p:cTn id="84" dur="500" fill="hold"/>
                                        <p:tgtEl>
                                          <p:spTgt spid="29711"/>
                                        </p:tgtEl>
                                        <p:attrNameLst>
                                          <p:attrName>ppt_w</p:attrName>
                                        </p:attrNameLst>
                                      </p:cBhvr>
                                      <p:tavLst>
                                        <p:tav tm="0">
                                          <p:val>
                                            <p:fltVal val="0"/>
                                          </p:val>
                                        </p:tav>
                                        <p:tav tm="100000">
                                          <p:val>
                                            <p:strVal val="#ppt_w"/>
                                          </p:val>
                                        </p:tav>
                                      </p:tavLst>
                                    </p:anim>
                                    <p:anim calcmode="lin" valueType="num">
                                      <p:cBhvr>
                                        <p:cTn id="85" dur="500" fill="hold"/>
                                        <p:tgtEl>
                                          <p:spTgt spid="29711"/>
                                        </p:tgtEl>
                                        <p:attrNameLst>
                                          <p:attrName>ppt_h</p:attrName>
                                        </p:attrNameLst>
                                      </p:cBhvr>
                                      <p:tavLst>
                                        <p:tav tm="0">
                                          <p:val>
                                            <p:fltVal val="0"/>
                                          </p:val>
                                        </p:tav>
                                        <p:tav tm="100000">
                                          <p:val>
                                            <p:strVal val="#ppt_h"/>
                                          </p:val>
                                        </p:tav>
                                      </p:tavLst>
                                    </p:anim>
                                    <p:anim calcmode="lin" valueType="num">
                                      <p:cBhvr>
                                        <p:cTn id="86" dur="500" fill="hold"/>
                                        <p:tgtEl>
                                          <p:spTgt spid="29711"/>
                                        </p:tgtEl>
                                        <p:attrNameLst>
                                          <p:attrName>style.rotation</p:attrName>
                                        </p:attrNameLst>
                                      </p:cBhvr>
                                      <p:tavLst>
                                        <p:tav tm="0">
                                          <p:val>
                                            <p:fltVal val="90"/>
                                          </p:val>
                                        </p:tav>
                                        <p:tav tm="100000">
                                          <p:val>
                                            <p:fltVal val="0"/>
                                          </p:val>
                                        </p:tav>
                                      </p:tavLst>
                                    </p:anim>
                                    <p:animEffect transition="in" filter="fade">
                                      <p:cBhvr>
                                        <p:cTn id="87" dur="500"/>
                                        <p:tgtEl>
                                          <p:spTgt spid="29711"/>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29701"/>
                                        </p:tgtEl>
                                        <p:attrNameLst>
                                          <p:attrName>style.visibility</p:attrName>
                                        </p:attrNameLst>
                                      </p:cBhvr>
                                      <p:to>
                                        <p:strVal val="visible"/>
                                      </p:to>
                                    </p:set>
                                    <p:anim calcmode="lin" valueType="num">
                                      <p:cBhvr>
                                        <p:cTn id="90" dur="500" fill="hold"/>
                                        <p:tgtEl>
                                          <p:spTgt spid="29701"/>
                                        </p:tgtEl>
                                        <p:attrNameLst>
                                          <p:attrName>ppt_w</p:attrName>
                                        </p:attrNameLst>
                                      </p:cBhvr>
                                      <p:tavLst>
                                        <p:tav tm="0">
                                          <p:val>
                                            <p:fltVal val="0"/>
                                          </p:val>
                                        </p:tav>
                                        <p:tav tm="100000">
                                          <p:val>
                                            <p:strVal val="#ppt_w"/>
                                          </p:val>
                                        </p:tav>
                                      </p:tavLst>
                                    </p:anim>
                                    <p:anim calcmode="lin" valueType="num">
                                      <p:cBhvr>
                                        <p:cTn id="91" dur="500" fill="hold"/>
                                        <p:tgtEl>
                                          <p:spTgt spid="29701"/>
                                        </p:tgtEl>
                                        <p:attrNameLst>
                                          <p:attrName>ppt_h</p:attrName>
                                        </p:attrNameLst>
                                      </p:cBhvr>
                                      <p:tavLst>
                                        <p:tav tm="0">
                                          <p:val>
                                            <p:fltVal val="0"/>
                                          </p:val>
                                        </p:tav>
                                        <p:tav tm="100000">
                                          <p:val>
                                            <p:strVal val="#ppt_h"/>
                                          </p:val>
                                        </p:tav>
                                      </p:tavLst>
                                    </p:anim>
                                    <p:anim calcmode="lin" valueType="num">
                                      <p:cBhvr>
                                        <p:cTn id="92" dur="500" fill="hold"/>
                                        <p:tgtEl>
                                          <p:spTgt spid="29701"/>
                                        </p:tgtEl>
                                        <p:attrNameLst>
                                          <p:attrName>style.rotation</p:attrName>
                                        </p:attrNameLst>
                                      </p:cBhvr>
                                      <p:tavLst>
                                        <p:tav tm="0">
                                          <p:val>
                                            <p:fltVal val="90"/>
                                          </p:val>
                                        </p:tav>
                                        <p:tav tm="100000">
                                          <p:val>
                                            <p:fltVal val="0"/>
                                          </p:val>
                                        </p:tav>
                                      </p:tavLst>
                                    </p:anim>
                                    <p:animEffect transition="in" filter="fade">
                                      <p:cBhvr>
                                        <p:cTn id="93" dur="500"/>
                                        <p:tgtEl>
                                          <p:spTgt spid="29701"/>
                                        </p:tgtEl>
                                      </p:cBhvr>
                                    </p:animEffect>
                                  </p:childTnLst>
                                </p:cTn>
                              </p:par>
                            </p:childTnLst>
                          </p:cTn>
                        </p:par>
                        <p:par>
                          <p:cTn id="94" fill="hold" nodeType="afterGroup">
                            <p:stCondLst>
                              <p:cond delay="3070"/>
                            </p:stCondLst>
                            <p:childTnLst>
                              <p:par>
                                <p:cTn id="95" presetID="26" presetClass="emph" presetSubtype="0" fill="hold" grpId="2" nodeType="afterEffect">
                                  <p:stCondLst>
                                    <p:cond delay="0"/>
                                  </p:stCondLst>
                                  <p:childTnLst>
                                    <p:animEffect transition="out" filter="fade">
                                      <p:cBhvr>
                                        <p:cTn id="96" dur="500" tmFilter="0, 0; .2, .5; .8, .5; 1, 0"/>
                                        <p:tgtEl>
                                          <p:spTgt spid="29698"/>
                                        </p:tgtEl>
                                      </p:cBhvr>
                                    </p:animEffect>
                                    <p:animScale>
                                      <p:cBhvr>
                                        <p:cTn id="97" dur="250" autoRev="1" fill="hold"/>
                                        <p:tgtEl>
                                          <p:spTgt spid="29698"/>
                                        </p:tgtEl>
                                      </p:cBhvr>
                                      <p:by x="105000" y="105000"/>
                                    </p:animScale>
                                  </p:childTnLst>
                                </p:cTn>
                              </p:par>
                            </p:childTnLst>
                          </p:cTn>
                        </p:par>
                        <p:par>
                          <p:cTn id="98" fill="hold" nodeType="afterGroup">
                            <p:stCondLst>
                              <p:cond delay="3570"/>
                            </p:stCondLst>
                            <p:childTnLst>
                              <p:par>
                                <p:cTn id="99" presetID="22" presetClass="entr" presetSubtype="8" fill="hold" nodeType="afterEffect">
                                  <p:stCondLst>
                                    <p:cond delay="0"/>
                                  </p:stCondLst>
                                  <p:childTnLst>
                                    <p:set>
                                      <p:cBhvr>
                                        <p:cTn id="100" dur="1" fill="hold">
                                          <p:stCondLst>
                                            <p:cond delay="0"/>
                                          </p:stCondLst>
                                        </p:cTn>
                                        <p:tgtEl>
                                          <p:spTgt spid="29700"/>
                                        </p:tgtEl>
                                        <p:attrNameLst>
                                          <p:attrName>style.visibility</p:attrName>
                                        </p:attrNameLst>
                                      </p:cBhvr>
                                      <p:to>
                                        <p:strVal val="visible"/>
                                      </p:to>
                                    </p:set>
                                    <p:animEffect transition="in" filter="wipe(left)">
                                      <p:cBhvr>
                                        <p:cTn id="101" dur="500"/>
                                        <p:tgtEl>
                                          <p:spTgt spid="29700"/>
                                        </p:tgtEl>
                                      </p:cBhvr>
                                    </p:animEffect>
                                  </p:childTnLst>
                                </p:cTn>
                              </p:par>
                            </p:childTnLst>
                          </p:cTn>
                        </p:par>
                        <p:par>
                          <p:cTn id="102" fill="hold" nodeType="afterGroup">
                            <p:stCondLst>
                              <p:cond delay="4070"/>
                            </p:stCondLst>
                            <p:childTnLst>
                              <p:par>
                                <p:cTn id="103" presetID="10" presetClass="entr" presetSubtype="0" fill="hold" grpId="0" nodeType="afterEffect">
                                  <p:stCondLst>
                                    <p:cond delay="0"/>
                                  </p:stCondLst>
                                  <p:childTnLst>
                                    <p:set>
                                      <p:cBhvr>
                                        <p:cTn id="104" dur="1" fill="hold">
                                          <p:stCondLst>
                                            <p:cond delay="0"/>
                                          </p:stCondLst>
                                        </p:cTn>
                                        <p:tgtEl>
                                          <p:spTgt spid="29699"/>
                                        </p:tgtEl>
                                        <p:attrNameLst>
                                          <p:attrName>style.visibility</p:attrName>
                                        </p:attrNameLst>
                                      </p:cBhvr>
                                      <p:to>
                                        <p:strVal val="visible"/>
                                      </p:to>
                                    </p:set>
                                    <p:animEffect transition="in" filter="fade">
                                      <p:cBhvr>
                                        <p:cTn id="105" dur="500"/>
                                        <p:tgtEl>
                                          <p:spTgt spid="29699"/>
                                        </p:tgtEl>
                                      </p:cBhvr>
                                    </p:animEffect>
                                  </p:childTnLst>
                                </p:cTn>
                              </p:par>
                            </p:childTnLst>
                          </p:cTn>
                        </p:par>
                        <p:par>
                          <p:cTn id="106" fill="hold" nodeType="afterGroup">
                            <p:stCondLst>
                              <p:cond delay="4570"/>
                            </p:stCondLst>
                            <p:childTnLst>
                              <p:par>
                                <p:cTn id="107" presetID="26" presetClass="emph" presetSubtype="0" fill="hold" grpId="1" nodeType="afterEffect">
                                  <p:stCondLst>
                                    <p:cond delay="0"/>
                                  </p:stCondLst>
                                  <p:childTnLst>
                                    <p:animEffect transition="out" filter="fade">
                                      <p:cBhvr>
                                        <p:cTn id="108" dur="500" tmFilter="0, 0; .2, .5; .8, .5; 1, 0"/>
                                        <p:tgtEl>
                                          <p:spTgt spid="29699"/>
                                        </p:tgtEl>
                                      </p:cBhvr>
                                    </p:animEffect>
                                    <p:animScale>
                                      <p:cBhvr>
                                        <p:cTn id="109" dur="250" autoRev="1" fill="hold"/>
                                        <p:tgtEl>
                                          <p:spTgt spid="29699"/>
                                        </p:tgtEl>
                                      </p:cBhvr>
                                      <p:by x="105000" y="105000"/>
                                    </p:animScale>
                                  </p:childTnLst>
                                </p:cTn>
                              </p:par>
                            </p:childTnLst>
                          </p:cTn>
                        </p:par>
                        <p:par>
                          <p:cTn id="110" fill="hold" nodeType="afterGroup">
                            <p:stCondLst>
                              <p:cond delay="5070"/>
                            </p:stCondLst>
                            <p:childTnLst>
                              <p:par>
                                <p:cTn id="111" presetID="42" presetClass="entr" presetSubtype="0" fill="hold" nodeType="afterEffect">
                                  <p:stCondLst>
                                    <p:cond delay="0"/>
                                  </p:stCondLst>
                                  <p:childTnLst>
                                    <p:set>
                                      <p:cBhvr>
                                        <p:cTn id="112" dur="1" fill="hold">
                                          <p:stCondLst>
                                            <p:cond delay="0"/>
                                          </p:stCondLst>
                                        </p:cTn>
                                        <p:tgtEl>
                                          <p:spTgt spid="2"/>
                                        </p:tgtEl>
                                        <p:attrNameLst>
                                          <p:attrName>style.visibility</p:attrName>
                                        </p:attrNameLst>
                                      </p:cBhvr>
                                      <p:to>
                                        <p:strVal val="visible"/>
                                      </p:to>
                                    </p:set>
                                    <p:animEffect transition="in" filter="fade">
                                      <p:cBhvr>
                                        <p:cTn id="113" dur="400"/>
                                        <p:tgtEl>
                                          <p:spTgt spid="2"/>
                                        </p:tgtEl>
                                      </p:cBhvr>
                                    </p:animEffect>
                                    <p:anim calcmode="lin" valueType="num">
                                      <p:cBhvr>
                                        <p:cTn id="114" dur="400" fill="hold"/>
                                        <p:tgtEl>
                                          <p:spTgt spid="2"/>
                                        </p:tgtEl>
                                        <p:attrNameLst>
                                          <p:attrName>ppt_x</p:attrName>
                                        </p:attrNameLst>
                                      </p:cBhvr>
                                      <p:tavLst>
                                        <p:tav tm="0">
                                          <p:val>
                                            <p:strVal val="#ppt_x"/>
                                          </p:val>
                                        </p:tav>
                                        <p:tav tm="100000">
                                          <p:val>
                                            <p:strVal val="#ppt_x"/>
                                          </p:val>
                                        </p:tav>
                                      </p:tavLst>
                                    </p:anim>
                                    <p:anim calcmode="lin" valueType="num">
                                      <p:cBhvr>
                                        <p:cTn id="115" dur="4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8" grpId="1" animBg="1" autoUpdateAnimBg="0"/>
      <p:bldP spid="29698" grpId="2" animBg="1" autoUpdateAnimBg="0"/>
      <p:bldP spid="29699" grpId="0" animBg="1" autoUpdateAnimBg="0"/>
      <p:bldP spid="29699" grpId="1" animBg="1" autoUpdateAnimBg="0"/>
      <p:bldP spid="29701" grpId="0" autoUpdateAnimBg="0"/>
      <p:bldP spid="29702" grpId="0" animBg="1" autoUpdateAnimBg="0"/>
      <p:bldP spid="29702" grpId="1" animBg="1" autoUpdateAnimBg="0"/>
      <p:bldP spid="29703" grpId="0" autoUpdateAnimBg="0"/>
      <p:bldP spid="29704" grpId="0" animBg="1" autoUpdateAnimBg="0"/>
      <p:bldP spid="29704" grpId="1" animBg="1" autoUpdateAnimBg="0"/>
      <p:bldP spid="29705" grpId="0" autoUpdateAnimBg="0"/>
      <p:bldP spid="29706" grpId="0" animBg="1" autoUpdateAnimBg="0"/>
      <p:bldP spid="29706" grpId="1" animBg="1" autoUpdateAnimBg="0"/>
      <p:bldP spid="29707" grpId="0" autoUpdateAnimBg="0"/>
      <p:bldP spid="29708" grpId="0" animBg="1" autoUpdateAnimBg="0"/>
      <p:bldP spid="29708" grpId="1" animBg="1" autoUpdateAnimBg="0"/>
      <p:bldP spid="29709" grpId="0" autoUpdateAnimBg="0"/>
      <p:bldP spid="29710" grpId="0" animBg="1" autoUpdateAnimBg="0"/>
      <p:bldP spid="29710" grpId="1" animBg="1" autoUpdateAnimBg="0"/>
      <p:bldP spid="29711" grpId="0" autoUpdateAnimBg="0"/>
      <p:bldP spid="29712" grpId="0" animBg="1" autoUpdateAnimBg="0"/>
      <p:bldP spid="29713" grpId="0" autoUpdateAnimBg="0"/>
      <p:bldP spid="29714" grpId="0" autoUpdateAnimBg="0"/>
      <p:bldP spid="2971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773238"/>
            <a:ext cx="5048250" cy="3309937"/>
          </a:xfrm>
          <a:prstGeom prst="rect">
            <a:avLst/>
          </a:prstGeom>
          <a:noFill/>
          <a:ln w="28575">
            <a:solidFill>
              <a:schemeClr val="bg1"/>
            </a:solidFill>
            <a:miter lim="800000"/>
            <a:headEnd/>
            <a:tailEnd/>
          </a:ln>
          <a:effectLst>
            <a:outerShdw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pic>
      <p:sp>
        <p:nvSpPr>
          <p:cNvPr id="30723" name="TextBox 6"/>
          <p:cNvSpPr txBox="1">
            <a:spLocks noChangeArrowheads="1"/>
          </p:cNvSpPr>
          <p:nvPr/>
        </p:nvSpPr>
        <p:spPr bwMode="auto">
          <a:xfrm>
            <a:off x="2347913" y="1773238"/>
            <a:ext cx="31686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这里输入您的文字这里输入您的文字这里输入您的文字这里输入您的文字这里输入您</a:t>
            </a:r>
          </a:p>
        </p:txBody>
      </p:sp>
      <p:cxnSp>
        <p:nvCxnSpPr>
          <p:cNvPr id="30724" name="直接连接符 7"/>
          <p:cNvCxnSpPr>
            <a:cxnSpLocks noChangeShapeType="1"/>
          </p:cNvCxnSpPr>
          <p:nvPr/>
        </p:nvCxnSpPr>
        <p:spPr bwMode="auto">
          <a:xfrm>
            <a:off x="1266825" y="3306763"/>
            <a:ext cx="4249738" cy="0"/>
          </a:xfrm>
          <a:prstGeom prst="line">
            <a:avLst/>
          </a:prstGeom>
          <a:noFill/>
          <a:ln w="9525">
            <a:solidFill>
              <a:schemeClr val="bg1"/>
            </a:solidFill>
            <a:round/>
            <a:headEnd type="oval" w="med" len="med"/>
            <a:tailEnd type="oval" w="med" len="med"/>
          </a:ln>
          <a:extLst>
            <a:ext uri="{909E8E84-426E-40DD-AFC4-6F175D3DCCD1}">
              <a14:hiddenFill xmlns:a14="http://schemas.microsoft.com/office/drawing/2010/main">
                <a:noFill/>
              </a14:hiddenFill>
            </a:ext>
          </a:extLst>
        </p:spPr>
      </p:cxnSp>
      <p:sp>
        <p:nvSpPr>
          <p:cNvPr id="30725" name="TextBox 8"/>
          <p:cNvSpPr txBox="1">
            <a:spLocks noChangeArrowheads="1"/>
          </p:cNvSpPr>
          <p:nvPr/>
        </p:nvSpPr>
        <p:spPr bwMode="auto">
          <a:xfrm>
            <a:off x="2347913" y="3602038"/>
            <a:ext cx="31686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这里输入您的文字这里输入您的文字这里输入您的文字这里输入您的文字这里输入您</a:t>
            </a:r>
          </a:p>
        </p:txBody>
      </p:sp>
      <p:pic>
        <p:nvPicPr>
          <p:cNvPr id="30726"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925638"/>
            <a:ext cx="11572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060450" y="3695700"/>
            <a:ext cx="1333500" cy="1150938"/>
            <a:chOff x="0" y="0"/>
            <a:chExt cx="1333073" cy="1152128"/>
          </a:xfrm>
        </p:grpSpPr>
        <p:sp>
          <p:nvSpPr>
            <p:cNvPr id="30734" name="等腰三角形 2"/>
            <p:cNvSpPr>
              <a:spLocks/>
            </p:cNvSpPr>
            <p:nvPr/>
          </p:nvSpPr>
          <p:spPr bwMode="auto">
            <a:xfrm rot="3036074">
              <a:off x="90473" y="-90473"/>
              <a:ext cx="1152128" cy="133307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 name="T14" fmla="*/ 0 60000 65536"/>
                <a:gd name="T15" fmla="*/ 0 60000 65536"/>
                <a:gd name="T16" fmla="*/ 0 60000 65536"/>
                <a:gd name="T17" fmla="*/ 0 60000 65536"/>
                <a:gd name="T18" fmla="*/ 0 60000 65536"/>
                <a:gd name="T19" fmla="*/ 0 60000 65536"/>
                <a:gd name="T20" fmla="*/ 0 60000 65536"/>
                <a:gd name="T21" fmla="*/ 0 w 1152128"/>
                <a:gd name="T22" fmla="*/ 0 h 1333073"/>
                <a:gd name="T23" fmla="*/ 1152128 w 1152128"/>
                <a:gd name="T24" fmla="*/ 1333073 h 13330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735" name="TextBox 14"/>
            <p:cNvSpPr txBox="1">
              <a:spLocks noChangeArrowheads="1"/>
            </p:cNvSpPr>
            <p:nvPr/>
          </p:nvSpPr>
          <p:spPr bwMode="auto">
            <a:xfrm>
              <a:off x="278719" y="42812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8F8F8"/>
                  </a:solidFill>
                  <a:latin typeface="微软雅黑" panose="020B0503020204020204" pitchFamily="34" charset="-122"/>
                </a:rPr>
                <a:t>标题</a:t>
              </a:r>
            </a:p>
          </p:txBody>
        </p:sp>
      </p:grpSp>
      <p:sp>
        <p:nvSpPr>
          <p:cNvPr id="30730" name="TextBox 15"/>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3" name="Group 11"/>
          <p:cNvGrpSpPr>
            <a:grpSpLocks/>
          </p:cNvGrpSpPr>
          <p:nvPr/>
        </p:nvGrpSpPr>
        <p:grpSpPr bwMode="auto">
          <a:xfrm>
            <a:off x="300038" y="142875"/>
            <a:ext cx="11236325" cy="525463"/>
            <a:chOff x="0" y="0"/>
            <a:chExt cx="11236203" cy="525463"/>
          </a:xfrm>
        </p:grpSpPr>
        <p:grpSp>
          <p:nvGrpSpPr>
            <p:cNvPr id="4" name="Group 12"/>
            <p:cNvGrpSpPr>
              <a:grpSpLocks/>
            </p:cNvGrpSpPr>
            <p:nvPr/>
          </p:nvGrpSpPr>
          <p:grpSpPr bwMode="auto">
            <a:xfrm flipH="1" flipV="1">
              <a:off x="0" y="0"/>
              <a:ext cx="584200" cy="525463"/>
              <a:chOff x="0" y="0"/>
              <a:chExt cx="584200" cy="525463"/>
            </a:xfrm>
          </p:grpSpPr>
          <p:sp>
            <p:nvSpPr>
              <p:cNvPr id="30732"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0733"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0731" name="直接连接符 1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573">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0730"/>
                                        </p:tgtEl>
                                        <p:attrNameLst>
                                          <p:attrName>style.visibility</p:attrName>
                                        </p:attrNameLst>
                                      </p:cBhvr>
                                      <p:to>
                                        <p:strVal val="visible"/>
                                      </p:to>
                                    </p:set>
                                    <p:anim calcmode="lin" valueType="num">
                                      <p:cBhvr>
                                        <p:cTn id="11" dur="300" fill="hold"/>
                                        <p:tgtEl>
                                          <p:spTgt spid="30730"/>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0730"/>
                                        </p:tgtEl>
                                        <p:attrNameLst>
                                          <p:attrName>ppt_y</p:attrName>
                                        </p:attrNameLst>
                                      </p:cBhvr>
                                      <p:tavLst>
                                        <p:tav tm="0">
                                          <p:val>
                                            <p:strVal val="#ppt_y"/>
                                          </p:val>
                                        </p:tav>
                                        <p:tav tm="100000">
                                          <p:val>
                                            <p:strVal val="#ppt_y"/>
                                          </p:val>
                                        </p:tav>
                                      </p:tavLst>
                                    </p:anim>
                                    <p:anim calcmode="lin" valueType="num">
                                      <p:cBhvr>
                                        <p:cTn id="13" dur="300" fill="hold"/>
                                        <p:tgtEl>
                                          <p:spTgt spid="30730"/>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073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0730"/>
                                        </p:tgtEl>
                                      </p:cBhvr>
                                    </p:animEffect>
                                  </p:childTnLst>
                                </p:cTn>
                              </p:par>
                            </p:childTnLst>
                          </p:cTn>
                        </p:par>
                        <p:par>
                          <p:cTn id="16" fill="hold" nodeType="afterGroup">
                            <p:stCondLst>
                              <p:cond delay="1070"/>
                            </p:stCondLst>
                            <p:childTnLst>
                              <p:par>
                                <p:cTn id="17" presetID="26" presetClass="entr" presetSubtype="0" fill="hold" nodeType="afterEffect">
                                  <p:stCondLst>
                                    <p:cond delay="0"/>
                                  </p:stCondLst>
                                  <p:childTnLst>
                                    <p:set>
                                      <p:cBhvr>
                                        <p:cTn id="18" dur="1" fill="hold">
                                          <p:stCondLst>
                                            <p:cond delay="0"/>
                                          </p:stCondLst>
                                        </p:cTn>
                                        <p:tgtEl>
                                          <p:spTgt spid="30726"/>
                                        </p:tgtEl>
                                        <p:attrNameLst>
                                          <p:attrName>style.visibility</p:attrName>
                                        </p:attrNameLst>
                                      </p:cBhvr>
                                      <p:to>
                                        <p:strVal val="visible"/>
                                      </p:to>
                                    </p:set>
                                    <p:animEffect transition="in" filter="wipe(down)">
                                      <p:cBhvr>
                                        <p:cTn id="19" dur="290">
                                          <p:stCondLst>
                                            <p:cond delay="0"/>
                                          </p:stCondLst>
                                        </p:cTn>
                                        <p:tgtEl>
                                          <p:spTgt spid="30726"/>
                                        </p:tgtEl>
                                      </p:cBhvr>
                                    </p:animEffect>
                                    <p:anim calcmode="lin" valueType="num">
                                      <p:cBhvr>
                                        <p:cTn id="20" dur="911" tmFilter="0,0; 0.14,0.36; 0.43,0.73; 0.71,0.91; 1.0,1.0">
                                          <p:stCondLst>
                                            <p:cond delay="0"/>
                                          </p:stCondLst>
                                        </p:cTn>
                                        <p:tgtEl>
                                          <p:spTgt spid="30726"/>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0726"/>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0726"/>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0726"/>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0726"/>
                                        </p:tgtEl>
                                        <p:attrNameLst>
                                          <p:attrName>ppt_y</p:attrName>
                                        </p:attrNameLst>
                                      </p:cBhvr>
                                      <p:tavLst>
                                        <p:tav tm="0" fmla="#ppt_y-sin(pi*$)/81">
                                          <p:val>
                                            <p:fltVal val="0"/>
                                          </p:val>
                                        </p:tav>
                                        <p:tav tm="100000">
                                          <p:val>
                                            <p:fltVal val="1"/>
                                          </p:val>
                                        </p:tav>
                                      </p:tavLst>
                                    </p:anim>
                                    <p:animScale>
                                      <p:cBhvr>
                                        <p:cTn id="25" dur="13">
                                          <p:stCondLst>
                                            <p:cond delay="325"/>
                                          </p:stCondLst>
                                        </p:cTn>
                                        <p:tgtEl>
                                          <p:spTgt spid="30726"/>
                                        </p:tgtEl>
                                      </p:cBhvr>
                                      <p:to x="100000" y="60000"/>
                                    </p:animScale>
                                    <p:animScale>
                                      <p:cBhvr>
                                        <p:cTn id="26" dur="83" decel="50000">
                                          <p:stCondLst>
                                            <p:cond delay="338"/>
                                          </p:stCondLst>
                                        </p:cTn>
                                        <p:tgtEl>
                                          <p:spTgt spid="30726"/>
                                        </p:tgtEl>
                                      </p:cBhvr>
                                      <p:to x="100000" y="100000"/>
                                    </p:animScale>
                                    <p:animScale>
                                      <p:cBhvr>
                                        <p:cTn id="27" dur="13">
                                          <p:stCondLst>
                                            <p:cond delay="656"/>
                                          </p:stCondLst>
                                        </p:cTn>
                                        <p:tgtEl>
                                          <p:spTgt spid="30726"/>
                                        </p:tgtEl>
                                      </p:cBhvr>
                                      <p:to x="100000" y="80000"/>
                                    </p:animScale>
                                    <p:animScale>
                                      <p:cBhvr>
                                        <p:cTn id="28" dur="83" decel="50000">
                                          <p:stCondLst>
                                            <p:cond delay="669"/>
                                          </p:stCondLst>
                                        </p:cTn>
                                        <p:tgtEl>
                                          <p:spTgt spid="30726"/>
                                        </p:tgtEl>
                                      </p:cBhvr>
                                      <p:to x="100000" y="100000"/>
                                    </p:animScale>
                                    <p:animScale>
                                      <p:cBhvr>
                                        <p:cTn id="29" dur="13">
                                          <p:stCondLst>
                                            <p:cond delay="821"/>
                                          </p:stCondLst>
                                        </p:cTn>
                                        <p:tgtEl>
                                          <p:spTgt spid="30726"/>
                                        </p:tgtEl>
                                      </p:cBhvr>
                                      <p:to x="100000" y="90000"/>
                                    </p:animScale>
                                    <p:animScale>
                                      <p:cBhvr>
                                        <p:cTn id="30" dur="83" decel="50000">
                                          <p:stCondLst>
                                            <p:cond delay="834"/>
                                          </p:stCondLst>
                                        </p:cTn>
                                        <p:tgtEl>
                                          <p:spTgt spid="30726"/>
                                        </p:tgtEl>
                                      </p:cBhvr>
                                      <p:to x="100000" y="100000"/>
                                    </p:animScale>
                                    <p:animScale>
                                      <p:cBhvr>
                                        <p:cTn id="31" dur="13">
                                          <p:stCondLst>
                                            <p:cond delay="904"/>
                                          </p:stCondLst>
                                        </p:cTn>
                                        <p:tgtEl>
                                          <p:spTgt spid="30726"/>
                                        </p:tgtEl>
                                      </p:cBhvr>
                                      <p:to x="100000" y="95000"/>
                                    </p:animScale>
                                    <p:animScale>
                                      <p:cBhvr>
                                        <p:cTn id="32" dur="83" decel="50000">
                                          <p:stCondLst>
                                            <p:cond delay="917"/>
                                          </p:stCondLst>
                                        </p:cTn>
                                        <p:tgtEl>
                                          <p:spTgt spid="30726"/>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290">
                                          <p:stCondLst>
                                            <p:cond delay="0"/>
                                          </p:stCondLst>
                                        </p:cTn>
                                        <p:tgtEl>
                                          <p:spTgt spid="2"/>
                                        </p:tgtEl>
                                      </p:cBhvr>
                                    </p:animEffect>
                                    <p:anim calcmode="lin" valueType="num">
                                      <p:cBhvr>
                                        <p:cTn id="36"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41" dur="13">
                                          <p:stCondLst>
                                            <p:cond delay="325"/>
                                          </p:stCondLst>
                                        </p:cTn>
                                        <p:tgtEl>
                                          <p:spTgt spid="2"/>
                                        </p:tgtEl>
                                      </p:cBhvr>
                                      <p:to x="100000" y="60000"/>
                                    </p:animScale>
                                    <p:animScale>
                                      <p:cBhvr>
                                        <p:cTn id="42" dur="83" decel="50000">
                                          <p:stCondLst>
                                            <p:cond delay="338"/>
                                          </p:stCondLst>
                                        </p:cTn>
                                        <p:tgtEl>
                                          <p:spTgt spid="2"/>
                                        </p:tgtEl>
                                      </p:cBhvr>
                                      <p:to x="100000" y="100000"/>
                                    </p:animScale>
                                    <p:animScale>
                                      <p:cBhvr>
                                        <p:cTn id="43" dur="13">
                                          <p:stCondLst>
                                            <p:cond delay="656"/>
                                          </p:stCondLst>
                                        </p:cTn>
                                        <p:tgtEl>
                                          <p:spTgt spid="2"/>
                                        </p:tgtEl>
                                      </p:cBhvr>
                                      <p:to x="100000" y="80000"/>
                                    </p:animScale>
                                    <p:animScale>
                                      <p:cBhvr>
                                        <p:cTn id="44" dur="83" decel="50000">
                                          <p:stCondLst>
                                            <p:cond delay="669"/>
                                          </p:stCondLst>
                                        </p:cTn>
                                        <p:tgtEl>
                                          <p:spTgt spid="2"/>
                                        </p:tgtEl>
                                      </p:cBhvr>
                                      <p:to x="100000" y="100000"/>
                                    </p:animScale>
                                    <p:animScale>
                                      <p:cBhvr>
                                        <p:cTn id="45" dur="13">
                                          <p:stCondLst>
                                            <p:cond delay="821"/>
                                          </p:stCondLst>
                                        </p:cTn>
                                        <p:tgtEl>
                                          <p:spTgt spid="2"/>
                                        </p:tgtEl>
                                      </p:cBhvr>
                                      <p:to x="100000" y="90000"/>
                                    </p:animScale>
                                    <p:animScale>
                                      <p:cBhvr>
                                        <p:cTn id="46" dur="83" decel="50000">
                                          <p:stCondLst>
                                            <p:cond delay="834"/>
                                          </p:stCondLst>
                                        </p:cTn>
                                        <p:tgtEl>
                                          <p:spTgt spid="2"/>
                                        </p:tgtEl>
                                      </p:cBhvr>
                                      <p:to x="100000" y="100000"/>
                                    </p:animScale>
                                    <p:animScale>
                                      <p:cBhvr>
                                        <p:cTn id="47" dur="13">
                                          <p:stCondLst>
                                            <p:cond delay="904"/>
                                          </p:stCondLst>
                                        </p:cTn>
                                        <p:tgtEl>
                                          <p:spTgt spid="2"/>
                                        </p:tgtEl>
                                      </p:cBhvr>
                                      <p:to x="100000" y="95000"/>
                                    </p:animScale>
                                    <p:animScale>
                                      <p:cBhvr>
                                        <p:cTn id="48" dur="83" decel="50000">
                                          <p:stCondLst>
                                            <p:cond delay="917"/>
                                          </p:stCondLst>
                                        </p:cTn>
                                        <p:tgtEl>
                                          <p:spTgt spid="2"/>
                                        </p:tgtEl>
                                      </p:cBhvr>
                                      <p:to x="100000" y="100000"/>
                                    </p:animScale>
                                  </p:childTnLst>
                                </p:cTn>
                              </p:par>
                            </p:childTnLst>
                          </p:cTn>
                        </p:par>
                        <p:par>
                          <p:cTn id="49" fill="hold" nodeType="afterGroup">
                            <p:stCondLst>
                              <p:cond delay="2070"/>
                            </p:stCondLst>
                            <p:childTnLst>
                              <p:par>
                                <p:cTn id="50" presetID="42" presetClass="entr" presetSubtype="0" fill="hold" grpId="0" nodeType="afterEffect">
                                  <p:stCondLst>
                                    <p:cond delay="0"/>
                                  </p:stCondLst>
                                  <p:childTnLst>
                                    <p:set>
                                      <p:cBhvr>
                                        <p:cTn id="51" dur="1" fill="hold">
                                          <p:stCondLst>
                                            <p:cond delay="0"/>
                                          </p:stCondLst>
                                        </p:cTn>
                                        <p:tgtEl>
                                          <p:spTgt spid="30723"/>
                                        </p:tgtEl>
                                        <p:attrNameLst>
                                          <p:attrName>style.visibility</p:attrName>
                                        </p:attrNameLst>
                                      </p:cBhvr>
                                      <p:to>
                                        <p:strVal val="visible"/>
                                      </p:to>
                                    </p:set>
                                    <p:animEffect transition="in" filter="fade">
                                      <p:cBhvr>
                                        <p:cTn id="52" dur="500"/>
                                        <p:tgtEl>
                                          <p:spTgt spid="30723"/>
                                        </p:tgtEl>
                                      </p:cBhvr>
                                    </p:animEffect>
                                    <p:anim calcmode="lin" valueType="num">
                                      <p:cBhvr>
                                        <p:cTn id="53" dur="500" fill="hold"/>
                                        <p:tgtEl>
                                          <p:spTgt spid="30723"/>
                                        </p:tgtEl>
                                        <p:attrNameLst>
                                          <p:attrName>ppt_x</p:attrName>
                                        </p:attrNameLst>
                                      </p:cBhvr>
                                      <p:tavLst>
                                        <p:tav tm="0">
                                          <p:val>
                                            <p:strVal val="#ppt_x"/>
                                          </p:val>
                                        </p:tav>
                                        <p:tav tm="100000">
                                          <p:val>
                                            <p:strVal val="#ppt_x"/>
                                          </p:val>
                                        </p:tav>
                                      </p:tavLst>
                                    </p:anim>
                                    <p:anim calcmode="lin" valueType="num">
                                      <p:cBhvr>
                                        <p:cTn id="54" dur="500" fill="hold"/>
                                        <p:tgtEl>
                                          <p:spTgt spid="30723"/>
                                        </p:tgtEl>
                                        <p:attrNameLst>
                                          <p:attrName>ppt_y</p:attrName>
                                        </p:attrNameLst>
                                      </p:cBhvr>
                                      <p:tavLst>
                                        <p:tav tm="0">
                                          <p:val>
                                            <p:strVal val="#ppt_y+.1"/>
                                          </p:val>
                                        </p:tav>
                                        <p:tav tm="100000">
                                          <p:val>
                                            <p:strVal val="#ppt_y"/>
                                          </p:val>
                                        </p:tav>
                                      </p:tavLst>
                                    </p:anim>
                                  </p:childTnLst>
                                </p:cTn>
                              </p:par>
                            </p:childTnLst>
                          </p:cTn>
                        </p:par>
                        <p:par>
                          <p:cTn id="55" fill="hold" nodeType="afterGroup">
                            <p:stCondLst>
                              <p:cond delay="2570"/>
                            </p:stCondLst>
                            <p:childTnLst>
                              <p:par>
                                <p:cTn id="56" presetID="22" presetClass="entr" presetSubtype="8" fill="hold" nodeType="afterEffect">
                                  <p:stCondLst>
                                    <p:cond delay="0"/>
                                  </p:stCondLst>
                                  <p:childTnLst>
                                    <p:set>
                                      <p:cBhvr>
                                        <p:cTn id="57" dur="1" fill="hold">
                                          <p:stCondLst>
                                            <p:cond delay="0"/>
                                          </p:stCondLst>
                                        </p:cTn>
                                        <p:tgtEl>
                                          <p:spTgt spid="30724"/>
                                        </p:tgtEl>
                                        <p:attrNameLst>
                                          <p:attrName>style.visibility</p:attrName>
                                        </p:attrNameLst>
                                      </p:cBhvr>
                                      <p:to>
                                        <p:strVal val="visible"/>
                                      </p:to>
                                    </p:set>
                                    <p:animEffect transition="in" filter="wipe(left)">
                                      <p:cBhvr>
                                        <p:cTn id="58" dur="500"/>
                                        <p:tgtEl>
                                          <p:spTgt spid="30724"/>
                                        </p:tgtEl>
                                      </p:cBhvr>
                                    </p:animEffect>
                                  </p:childTnLst>
                                </p:cTn>
                              </p:par>
                            </p:childTnLst>
                          </p:cTn>
                        </p:par>
                        <p:par>
                          <p:cTn id="59" fill="hold" nodeType="afterGroup">
                            <p:stCondLst>
                              <p:cond delay="3070"/>
                            </p:stCondLst>
                            <p:childTnLst>
                              <p:par>
                                <p:cTn id="60" presetID="10" presetClass="entr" presetSubtype="0" fill="hold" nodeType="afterEffect">
                                  <p:stCondLst>
                                    <p:cond delay="0"/>
                                  </p:stCondLst>
                                  <p:childTnLst>
                                    <p:set>
                                      <p:cBhvr>
                                        <p:cTn id="61" dur="1" fill="hold">
                                          <p:stCondLst>
                                            <p:cond delay="0"/>
                                          </p:stCondLst>
                                        </p:cTn>
                                        <p:tgtEl>
                                          <p:spTgt spid="30722"/>
                                        </p:tgtEl>
                                        <p:attrNameLst>
                                          <p:attrName>style.visibility</p:attrName>
                                        </p:attrNameLst>
                                      </p:cBhvr>
                                      <p:to>
                                        <p:strVal val="visible"/>
                                      </p:to>
                                    </p:set>
                                    <p:anim calcmode="lin" valueType="num">
                                      <p:cBhvr>
                                        <p:cTn id="62" dur="300" fill="hold"/>
                                        <p:tgtEl>
                                          <p:spTgt spid="30722"/>
                                        </p:tgtEl>
                                        <p:attrNameLst>
                                          <p:attrName>ppt_w</p:attrName>
                                        </p:attrNameLst>
                                      </p:cBhvr>
                                      <p:tavLst>
                                        <p:tav tm="0">
                                          <p:val>
                                            <p:fltVal val="0"/>
                                          </p:val>
                                        </p:tav>
                                        <p:tav tm="100000">
                                          <p:val>
                                            <p:strVal val="#ppt_w"/>
                                          </p:val>
                                        </p:tav>
                                      </p:tavLst>
                                    </p:anim>
                                    <p:anim calcmode="lin" valueType="num">
                                      <p:cBhvr>
                                        <p:cTn id="63" dur="300" fill="hold"/>
                                        <p:tgtEl>
                                          <p:spTgt spid="30722"/>
                                        </p:tgtEl>
                                        <p:attrNameLst>
                                          <p:attrName>ppt_h</p:attrName>
                                        </p:attrNameLst>
                                      </p:cBhvr>
                                      <p:tavLst>
                                        <p:tav tm="0">
                                          <p:val>
                                            <p:fltVal val="0"/>
                                          </p:val>
                                        </p:tav>
                                        <p:tav tm="100000">
                                          <p:val>
                                            <p:strVal val="#ppt_h"/>
                                          </p:val>
                                        </p:tav>
                                      </p:tavLst>
                                    </p:anim>
                                    <p:animEffect transition="in" filter="fade">
                                      <p:cBhvr>
                                        <p:cTn id="64" dur="300"/>
                                        <p:tgtEl>
                                          <p:spTgt spid="30722"/>
                                        </p:tgtEl>
                                      </p:cBhvr>
                                    </p:animEffect>
                                  </p:childTnLst>
                                </p:cTn>
                              </p:par>
                            </p:childTnLst>
                          </p:cTn>
                        </p:par>
                        <p:par>
                          <p:cTn id="65" fill="hold" nodeType="afterGroup">
                            <p:stCondLst>
                              <p:cond delay="3370"/>
                            </p:stCondLst>
                            <p:childTnLst>
                              <p:par>
                                <p:cTn id="66" presetID="42" presetClass="entr" presetSubtype="0" fill="hold" grpId="0" nodeType="afterEffect">
                                  <p:stCondLst>
                                    <p:cond delay="0"/>
                                  </p:stCondLst>
                                  <p:childTnLst>
                                    <p:set>
                                      <p:cBhvr>
                                        <p:cTn id="67" dur="1" fill="hold">
                                          <p:stCondLst>
                                            <p:cond delay="0"/>
                                          </p:stCondLst>
                                        </p:cTn>
                                        <p:tgtEl>
                                          <p:spTgt spid="30725"/>
                                        </p:tgtEl>
                                        <p:attrNameLst>
                                          <p:attrName>style.visibility</p:attrName>
                                        </p:attrNameLst>
                                      </p:cBhvr>
                                      <p:to>
                                        <p:strVal val="visible"/>
                                      </p:to>
                                    </p:set>
                                    <p:animEffect transition="in" filter="fade">
                                      <p:cBhvr>
                                        <p:cTn id="68" dur="500"/>
                                        <p:tgtEl>
                                          <p:spTgt spid="30725"/>
                                        </p:tgtEl>
                                      </p:cBhvr>
                                    </p:animEffect>
                                    <p:anim calcmode="lin" valueType="num">
                                      <p:cBhvr>
                                        <p:cTn id="69" dur="500" fill="hold"/>
                                        <p:tgtEl>
                                          <p:spTgt spid="30725"/>
                                        </p:tgtEl>
                                        <p:attrNameLst>
                                          <p:attrName>ppt_x</p:attrName>
                                        </p:attrNameLst>
                                      </p:cBhvr>
                                      <p:tavLst>
                                        <p:tav tm="0">
                                          <p:val>
                                            <p:strVal val="#ppt_x"/>
                                          </p:val>
                                        </p:tav>
                                        <p:tav tm="100000">
                                          <p:val>
                                            <p:strVal val="#ppt_x"/>
                                          </p:val>
                                        </p:tav>
                                      </p:tavLst>
                                    </p:anim>
                                    <p:anim calcmode="lin" valueType="num">
                                      <p:cBhvr>
                                        <p:cTn id="70" dur="500" fill="hold"/>
                                        <p:tgtEl>
                                          <p:spTgt spid="30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5" grpId="0" autoUpdateAnimBg="0"/>
      <p:bldP spid="3073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98600" y="1830388"/>
            <a:ext cx="1871663" cy="1871662"/>
            <a:chOff x="0" y="0"/>
            <a:chExt cx="1872208" cy="1872208"/>
          </a:xfrm>
        </p:grpSpPr>
        <p:sp>
          <p:nvSpPr>
            <p:cNvPr id="31779" name="弦形 6"/>
            <p:cNvSpPr>
              <a:spLocks/>
            </p:cNvSpPr>
            <p:nvPr/>
          </p:nvSpPr>
          <p:spPr bwMode="auto">
            <a:xfrm rot="-1884825">
              <a:off x="69640" y="66098"/>
              <a:ext cx="1732929" cy="1732929"/>
            </a:xfrm>
            <a:custGeom>
              <a:avLst/>
              <a:gdLst>
                <a:gd name="T0" fmla="*/ 1479147 w 1732929"/>
                <a:gd name="T1" fmla="*/ 1479147 h 1732929"/>
                <a:gd name="T2" fmla="*/ 426570 w 1732929"/>
                <a:gd name="T3" fmla="*/ 1612959 h 1732929"/>
                <a:gd name="T4" fmla="*/ 33647 w 1732929"/>
                <a:gd name="T5" fmla="*/ 627345 h 1732929"/>
                <a:gd name="T6" fmla="*/ 1479147 w 1732929"/>
                <a:gd name="T7" fmla="*/ 1479147 h 1732929"/>
                <a:gd name="T8" fmla="*/ 0 60000 65536"/>
                <a:gd name="T9" fmla="*/ 0 60000 65536"/>
                <a:gd name="T10" fmla="*/ 0 60000 65536"/>
                <a:gd name="T11" fmla="*/ 0 60000 65536"/>
                <a:gd name="T12" fmla="*/ 0 w 1732929"/>
                <a:gd name="T13" fmla="*/ 0 h 1732929"/>
                <a:gd name="T14" fmla="*/ 1732929 w 1732929"/>
                <a:gd name="T15" fmla="*/ 1732929 h 1732929"/>
              </a:gdLst>
              <a:ahLst/>
              <a:cxnLst>
                <a:cxn ang="T8">
                  <a:pos x="T0" y="T1"/>
                </a:cxn>
                <a:cxn ang="T9">
                  <a:pos x="T2" y="T3"/>
                </a:cxn>
                <a:cxn ang="T10">
                  <a:pos x="T4" y="T5"/>
                </a:cxn>
                <a:cxn ang="T11">
                  <a:pos x="T6" y="T7"/>
                </a:cxn>
              </a:cxnLst>
              <a:rect l="T12" t="T13" r="T14" b="T15"/>
              <a:pathLst>
                <a:path w="1732929" h="1732929">
                  <a:moveTo>
                    <a:pt x="1479147" y="1479147"/>
                  </a:moveTo>
                  <a:cubicBezTo>
                    <a:pt x="1199814" y="1758480"/>
                    <a:pt x="766910" y="1813514"/>
                    <a:pt x="426570" y="1612959"/>
                  </a:cubicBezTo>
                  <a:cubicBezTo>
                    <a:pt x="86230" y="1412404"/>
                    <a:pt x="-75371" y="1007040"/>
                    <a:pt x="33647" y="627345"/>
                  </a:cubicBezTo>
                  <a:lnTo>
                    <a:pt x="1479147" y="147914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31780" name="Group 4"/>
            <p:cNvGrpSpPr>
              <a:grpSpLocks/>
            </p:cNvGrpSpPr>
            <p:nvPr/>
          </p:nvGrpSpPr>
          <p:grpSpPr bwMode="auto">
            <a:xfrm>
              <a:off x="0" y="0"/>
              <a:ext cx="1872208" cy="1872208"/>
              <a:chOff x="0" y="0"/>
              <a:chExt cx="1872208" cy="1872208"/>
            </a:xfrm>
          </p:grpSpPr>
          <p:sp>
            <p:nvSpPr>
              <p:cNvPr id="31781" name="椭圆 8"/>
              <p:cNvSpPr>
                <a:spLocks noChangeArrowheads="1"/>
              </p:cNvSpPr>
              <p:nvPr/>
            </p:nvSpPr>
            <p:spPr bwMode="auto">
              <a:xfrm>
                <a:off x="0" y="0"/>
                <a:ext cx="1872208" cy="1872208"/>
              </a:xfrm>
              <a:prstGeom prst="ellipse">
                <a:avLst/>
              </a:prstGeom>
              <a:noFill/>
              <a:ln w="38100">
                <a:solidFill>
                  <a:srgbClr val="999999"/>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solidFill>
                    <a:srgbClr val="000000"/>
                  </a:solidFill>
                </a:endParaRPr>
              </a:p>
            </p:txBody>
          </p:sp>
          <p:sp>
            <p:nvSpPr>
              <p:cNvPr id="31782" name="TextBox 9"/>
              <p:cNvSpPr txBox="1">
                <a:spLocks noChangeArrowheads="1"/>
              </p:cNvSpPr>
              <p:nvPr/>
            </p:nvSpPr>
            <p:spPr bwMode="auto">
              <a:xfrm>
                <a:off x="483896"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a:solidFill>
                      <a:schemeClr val="tx1"/>
                    </a:solidFill>
                    <a:ea typeface="宋体" panose="02010600030101010101" pitchFamily="2" charset="-122"/>
                  </a:rPr>
                  <a:t>20%</a:t>
                </a:r>
                <a:endParaRPr lang="zh-CN" altLang="en-US" sz="2800">
                  <a:solidFill>
                    <a:schemeClr val="tx1"/>
                  </a:solidFill>
                  <a:ea typeface="宋体" panose="02010600030101010101" pitchFamily="2" charset="-122"/>
                </a:endParaRPr>
              </a:p>
            </p:txBody>
          </p:sp>
        </p:grpSp>
      </p:grpSp>
      <p:grpSp>
        <p:nvGrpSpPr>
          <p:cNvPr id="4" name="Group 7"/>
          <p:cNvGrpSpPr>
            <a:grpSpLocks/>
          </p:cNvGrpSpPr>
          <p:nvPr/>
        </p:nvGrpSpPr>
        <p:grpSpPr bwMode="auto">
          <a:xfrm>
            <a:off x="3633788" y="1830388"/>
            <a:ext cx="1873250" cy="1871662"/>
            <a:chOff x="0" y="0"/>
            <a:chExt cx="1872208" cy="1872208"/>
          </a:xfrm>
        </p:grpSpPr>
        <p:sp>
          <p:nvSpPr>
            <p:cNvPr id="31775" name="弦形 11"/>
            <p:cNvSpPr>
              <a:spLocks/>
            </p:cNvSpPr>
            <p:nvPr/>
          </p:nvSpPr>
          <p:spPr bwMode="auto">
            <a:xfrm rot="-2819689">
              <a:off x="74438" y="73105"/>
              <a:ext cx="1732929" cy="1732929"/>
            </a:xfrm>
            <a:custGeom>
              <a:avLst/>
              <a:gdLst>
                <a:gd name="T0" fmla="*/ 1479147 w 1732929"/>
                <a:gd name="T1" fmla="*/ 1479147 h 1732929"/>
                <a:gd name="T2" fmla="*/ 630580 w 1732929"/>
                <a:gd name="T3" fmla="*/ 1700203 h 1732929"/>
                <a:gd name="T4" fmla="*/ 23606 w 1732929"/>
                <a:gd name="T5" fmla="*/ 1067342 h 1732929"/>
                <a:gd name="T6" fmla="*/ 279888 w 1732929"/>
                <a:gd name="T7" fmla="*/ 228741 h 1732929"/>
                <a:gd name="T8" fmla="*/ 1479147 w 1732929"/>
                <a:gd name="T9" fmla="*/ 1479147 h 1732929"/>
                <a:gd name="T10" fmla="*/ 0 60000 65536"/>
                <a:gd name="T11" fmla="*/ 0 60000 65536"/>
                <a:gd name="T12" fmla="*/ 0 60000 65536"/>
                <a:gd name="T13" fmla="*/ 0 60000 65536"/>
                <a:gd name="T14" fmla="*/ 0 60000 65536"/>
                <a:gd name="T15" fmla="*/ 0 w 1732929"/>
                <a:gd name="T16" fmla="*/ 0 h 1732929"/>
                <a:gd name="T17" fmla="*/ 1732929 w 1732929"/>
                <a:gd name="T18" fmla="*/ 1732929 h 1732929"/>
              </a:gdLst>
              <a:ahLst/>
              <a:cxnLst>
                <a:cxn ang="T10">
                  <a:pos x="T0" y="T1"/>
                </a:cxn>
                <a:cxn ang="T11">
                  <a:pos x="T2" y="T3"/>
                </a:cxn>
                <a:cxn ang="T12">
                  <a:pos x="T4" y="T5"/>
                </a:cxn>
                <a:cxn ang="T13">
                  <a:pos x="T6" y="T7"/>
                </a:cxn>
                <a:cxn ang="T14">
                  <a:pos x="T8" y="T9"/>
                </a:cxn>
              </a:cxnLst>
              <a:rect l="T15" t="T16" r="T17" b="T18"/>
              <a:pathLst>
                <a:path w="1732929" h="1732929">
                  <a:moveTo>
                    <a:pt x="1479147" y="1479147"/>
                  </a:moveTo>
                  <a:cubicBezTo>
                    <a:pt x="1257207" y="1701087"/>
                    <a:pt x="932596" y="1785650"/>
                    <a:pt x="630580" y="1700203"/>
                  </a:cubicBezTo>
                  <a:cubicBezTo>
                    <a:pt x="328564" y="1614756"/>
                    <a:pt x="96372" y="1372661"/>
                    <a:pt x="23606" y="1067342"/>
                  </a:cubicBezTo>
                  <a:cubicBezTo>
                    <a:pt x="-49160" y="762023"/>
                    <a:pt x="48878" y="441224"/>
                    <a:pt x="279888" y="228741"/>
                  </a:cubicBezTo>
                  <a:lnTo>
                    <a:pt x="1479147" y="147914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31776" name="Group 9"/>
            <p:cNvGrpSpPr>
              <a:grpSpLocks/>
            </p:cNvGrpSpPr>
            <p:nvPr/>
          </p:nvGrpSpPr>
          <p:grpSpPr bwMode="auto">
            <a:xfrm>
              <a:off x="0" y="0"/>
              <a:ext cx="1872208" cy="1872208"/>
              <a:chOff x="0" y="0"/>
              <a:chExt cx="1872208" cy="1872208"/>
            </a:xfrm>
          </p:grpSpPr>
          <p:sp>
            <p:nvSpPr>
              <p:cNvPr id="3" name="椭圆 13"/>
              <p:cNvSpPr>
                <a:spLocks noChangeArrowheads="1"/>
              </p:cNvSpPr>
              <p:nvPr/>
            </p:nvSpPr>
            <p:spPr bwMode="auto">
              <a:xfrm>
                <a:off x="0" y="0"/>
                <a:ext cx="1872208" cy="1872208"/>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solidFill>
                    <a:srgbClr val="000000"/>
                  </a:solidFill>
                </a:endParaRPr>
              </a:p>
            </p:txBody>
          </p:sp>
          <p:sp>
            <p:nvSpPr>
              <p:cNvPr id="31778" name="TextBox 14"/>
              <p:cNvSpPr txBox="1">
                <a:spLocks noChangeArrowheads="1"/>
              </p:cNvSpPr>
              <p:nvPr/>
            </p:nvSpPr>
            <p:spPr bwMode="auto">
              <a:xfrm>
                <a:off x="488696"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a:solidFill>
                      <a:schemeClr val="tx1"/>
                    </a:solidFill>
                    <a:ea typeface="宋体" panose="02010600030101010101" pitchFamily="2" charset="-122"/>
                  </a:rPr>
                  <a:t>40%</a:t>
                </a:r>
                <a:endParaRPr lang="zh-CN" altLang="en-US" sz="2800">
                  <a:solidFill>
                    <a:schemeClr val="tx1"/>
                  </a:solidFill>
                  <a:ea typeface="宋体" panose="02010600030101010101" pitchFamily="2" charset="-122"/>
                </a:endParaRPr>
              </a:p>
            </p:txBody>
          </p:sp>
        </p:grpSp>
      </p:grpSp>
      <p:grpSp>
        <p:nvGrpSpPr>
          <p:cNvPr id="6" name="Group 12"/>
          <p:cNvGrpSpPr>
            <a:grpSpLocks/>
          </p:cNvGrpSpPr>
          <p:nvPr/>
        </p:nvGrpSpPr>
        <p:grpSpPr bwMode="auto">
          <a:xfrm>
            <a:off x="5770563" y="1830388"/>
            <a:ext cx="1871662" cy="1871662"/>
            <a:chOff x="0" y="0"/>
            <a:chExt cx="1872208" cy="1872208"/>
          </a:xfrm>
        </p:grpSpPr>
        <p:sp>
          <p:nvSpPr>
            <p:cNvPr id="31772" name="椭圆 16"/>
            <p:cNvSpPr>
              <a:spLocks noChangeArrowheads="1"/>
            </p:cNvSpPr>
            <p:nvPr/>
          </p:nvSpPr>
          <p:spPr bwMode="auto">
            <a:xfrm>
              <a:off x="0" y="0"/>
              <a:ext cx="1872208" cy="1872208"/>
            </a:xfrm>
            <a:prstGeom prst="ellipse">
              <a:avLst/>
            </a:prstGeom>
            <a:noFill/>
            <a:ln w="38100">
              <a:solidFill>
                <a:srgbClr val="F37E0E"/>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solidFill>
                  <a:srgbClr val="000000"/>
                </a:solidFill>
              </a:endParaRPr>
            </a:p>
          </p:txBody>
        </p:sp>
        <p:sp>
          <p:nvSpPr>
            <p:cNvPr id="31773" name="弦形 17"/>
            <p:cNvSpPr>
              <a:spLocks/>
            </p:cNvSpPr>
            <p:nvPr/>
          </p:nvSpPr>
          <p:spPr bwMode="auto">
            <a:xfrm rot="-3600000">
              <a:off x="84151" y="73104"/>
              <a:ext cx="1732929" cy="1732929"/>
            </a:xfrm>
            <a:custGeom>
              <a:avLst/>
              <a:gdLst>
                <a:gd name="T0" fmla="*/ 1479147 w 1732929"/>
                <a:gd name="T1" fmla="*/ 1479147 h 1732929"/>
                <a:gd name="T2" fmla="*/ 502407 w 1732929"/>
                <a:gd name="T3" fmla="*/ 1652736 h 1732929"/>
                <a:gd name="T4" fmla="*/ 2900 w 1732929"/>
                <a:gd name="T5" fmla="*/ 795621 h 1732929"/>
                <a:gd name="T6" fmla="*/ 635416 w 1732929"/>
                <a:gd name="T7" fmla="*/ 31372 h 1732929"/>
                <a:gd name="T8" fmla="*/ 1479147 w 1732929"/>
                <a:gd name="T9" fmla="*/ 1479147 h 1732929"/>
                <a:gd name="T10" fmla="*/ 0 60000 65536"/>
                <a:gd name="T11" fmla="*/ 0 60000 65536"/>
                <a:gd name="T12" fmla="*/ 0 60000 65536"/>
                <a:gd name="T13" fmla="*/ 0 60000 65536"/>
                <a:gd name="T14" fmla="*/ 0 60000 65536"/>
                <a:gd name="T15" fmla="*/ 0 w 1732929"/>
                <a:gd name="T16" fmla="*/ 0 h 1732929"/>
                <a:gd name="T17" fmla="*/ 1732929 w 1732929"/>
                <a:gd name="T18" fmla="*/ 1732929 h 1732929"/>
              </a:gdLst>
              <a:ahLst/>
              <a:cxnLst>
                <a:cxn ang="T10">
                  <a:pos x="T0" y="T1"/>
                </a:cxn>
                <a:cxn ang="T11">
                  <a:pos x="T2" y="T3"/>
                </a:cxn>
                <a:cxn ang="T12">
                  <a:pos x="T4" y="T5"/>
                </a:cxn>
                <a:cxn ang="T13">
                  <a:pos x="T6" y="T7"/>
                </a:cxn>
                <a:cxn ang="T14">
                  <a:pos x="T8" y="T9"/>
                </a:cxn>
              </a:cxnLst>
              <a:rect l="T15" t="T16" r="T17" b="T18"/>
              <a:pathLst>
                <a:path w="1732929" h="1732929">
                  <a:moveTo>
                    <a:pt x="1479147" y="1479147"/>
                  </a:moveTo>
                  <a:cubicBezTo>
                    <a:pt x="1222184" y="1736110"/>
                    <a:pt x="832175" y="1805424"/>
                    <a:pt x="502407" y="1652736"/>
                  </a:cubicBezTo>
                  <a:cubicBezTo>
                    <a:pt x="172639" y="1500048"/>
                    <a:pt x="-26812" y="1157805"/>
                    <a:pt x="2900" y="795621"/>
                  </a:cubicBezTo>
                  <a:cubicBezTo>
                    <a:pt x="32612" y="433437"/>
                    <a:pt x="285173" y="128275"/>
                    <a:pt x="635416" y="31372"/>
                  </a:cubicBezTo>
                  <a:lnTo>
                    <a:pt x="1479147" y="1479147"/>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74" name="TextBox 19"/>
            <p:cNvSpPr txBox="1">
              <a:spLocks noChangeArrowheads="1"/>
            </p:cNvSpPr>
            <p:nvPr/>
          </p:nvSpPr>
          <p:spPr bwMode="auto">
            <a:xfrm>
              <a:off x="502782"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a:solidFill>
                    <a:schemeClr val="tx1"/>
                  </a:solidFill>
                  <a:ea typeface="宋体" panose="02010600030101010101" pitchFamily="2" charset="-122"/>
                </a:rPr>
                <a:t>60%</a:t>
              </a:r>
              <a:endParaRPr lang="zh-CN" altLang="en-US" sz="2800">
                <a:solidFill>
                  <a:schemeClr val="tx1"/>
                </a:solidFill>
                <a:ea typeface="宋体" panose="02010600030101010101" pitchFamily="2" charset="-122"/>
              </a:endParaRPr>
            </a:p>
          </p:txBody>
        </p:sp>
      </p:grpSp>
      <p:grpSp>
        <p:nvGrpSpPr>
          <p:cNvPr id="7" name="Group 16"/>
          <p:cNvGrpSpPr>
            <a:grpSpLocks/>
          </p:cNvGrpSpPr>
          <p:nvPr/>
        </p:nvGrpSpPr>
        <p:grpSpPr bwMode="auto">
          <a:xfrm>
            <a:off x="7907338" y="1830388"/>
            <a:ext cx="1871662" cy="1871662"/>
            <a:chOff x="0" y="0"/>
            <a:chExt cx="1872208" cy="1872208"/>
          </a:xfrm>
        </p:grpSpPr>
        <p:sp>
          <p:nvSpPr>
            <p:cNvPr id="31769" name="椭圆 21"/>
            <p:cNvSpPr>
              <a:spLocks noChangeArrowheads="1"/>
            </p:cNvSpPr>
            <p:nvPr/>
          </p:nvSpPr>
          <p:spPr bwMode="auto">
            <a:xfrm>
              <a:off x="0" y="0"/>
              <a:ext cx="1872208" cy="1872208"/>
            </a:xfrm>
            <a:prstGeom prst="ellipse">
              <a:avLst/>
            </a:prstGeom>
            <a:noFill/>
            <a:ln w="38100">
              <a:solidFill>
                <a:srgbClr val="931D16"/>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400">
                <a:solidFill>
                  <a:srgbClr val="000000"/>
                </a:solidFill>
              </a:endParaRPr>
            </a:p>
          </p:txBody>
        </p:sp>
        <p:sp>
          <p:nvSpPr>
            <p:cNvPr id="31770" name="弦形 22"/>
            <p:cNvSpPr>
              <a:spLocks/>
            </p:cNvSpPr>
            <p:nvPr/>
          </p:nvSpPr>
          <p:spPr bwMode="auto">
            <a:xfrm rot="-5241008">
              <a:off x="84151" y="69638"/>
              <a:ext cx="1732929" cy="1732929"/>
            </a:xfrm>
            <a:custGeom>
              <a:avLst/>
              <a:gdLst>
                <a:gd name="T0" fmla="*/ 1479147 w 1732929"/>
                <a:gd name="T1" fmla="*/ 1479147 h 1732929"/>
                <a:gd name="T2" fmla="*/ 275934 w 1732929"/>
                <a:gd name="T3" fmla="*/ 1500527 h 1732929"/>
                <a:gd name="T4" fmla="*/ 211822 w 1732929"/>
                <a:gd name="T5" fmla="*/ 298833 h 1732929"/>
                <a:gd name="T6" fmla="*/ 1410480 w 1732929"/>
                <a:gd name="T7" fmla="*/ 192069 h 1732929"/>
                <a:gd name="T8" fmla="*/ 1479147 w 1732929"/>
                <a:gd name="T9" fmla="*/ 1479147 h 1732929"/>
                <a:gd name="T10" fmla="*/ 0 60000 65536"/>
                <a:gd name="T11" fmla="*/ 0 60000 65536"/>
                <a:gd name="T12" fmla="*/ 0 60000 65536"/>
                <a:gd name="T13" fmla="*/ 0 60000 65536"/>
                <a:gd name="T14" fmla="*/ 0 60000 65536"/>
                <a:gd name="T15" fmla="*/ 0 w 1732929"/>
                <a:gd name="T16" fmla="*/ 0 h 1732929"/>
                <a:gd name="T17" fmla="*/ 1732929 w 1732929"/>
                <a:gd name="T18" fmla="*/ 1732929 h 1732929"/>
              </a:gdLst>
              <a:ahLst/>
              <a:cxnLst>
                <a:cxn ang="T10">
                  <a:pos x="T0" y="T1"/>
                </a:cxn>
                <a:cxn ang="T11">
                  <a:pos x="T2" y="T3"/>
                </a:cxn>
                <a:cxn ang="T12">
                  <a:pos x="T4" y="T5"/>
                </a:cxn>
                <a:cxn ang="T13">
                  <a:pos x="T6" y="T7"/>
                </a:cxn>
                <a:cxn ang="T14">
                  <a:pos x="T8" y="T9"/>
                </a:cxn>
              </a:cxnLst>
              <a:rect l="T15" t="T16" r="T17" b="T18"/>
              <a:pathLst>
                <a:path w="1732929" h="1732929">
                  <a:moveTo>
                    <a:pt x="1479147" y="1479147"/>
                  </a:moveTo>
                  <a:cubicBezTo>
                    <a:pt x="1149243" y="1809051"/>
                    <a:pt x="617350" y="1818503"/>
                    <a:pt x="275934" y="1500527"/>
                  </a:cubicBezTo>
                  <a:cubicBezTo>
                    <a:pt x="-65483" y="1182551"/>
                    <a:pt x="-93824" y="651330"/>
                    <a:pt x="211822" y="298833"/>
                  </a:cubicBezTo>
                  <a:cubicBezTo>
                    <a:pt x="517468" y="-53665"/>
                    <a:pt x="1047346" y="-100861"/>
                    <a:pt x="1410480" y="192069"/>
                  </a:cubicBezTo>
                  <a:lnTo>
                    <a:pt x="1479147" y="147914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771" name="TextBox 26"/>
            <p:cNvSpPr txBox="1">
              <a:spLocks noChangeArrowheads="1"/>
            </p:cNvSpPr>
            <p:nvPr/>
          </p:nvSpPr>
          <p:spPr bwMode="auto">
            <a:xfrm>
              <a:off x="505962" y="615559"/>
              <a:ext cx="904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a:solidFill>
                    <a:srgbClr val="F8F8F8"/>
                  </a:solidFill>
                  <a:ea typeface="宋体" panose="02010600030101010101" pitchFamily="2" charset="-122"/>
                </a:rPr>
                <a:t>90%</a:t>
              </a:r>
              <a:endParaRPr lang="zh-CN" altLang="en-US" sz="2800">
                <a:solidFill>
                  <a:srgbClr val="F8F8F8"/>
                </a:solidFill>
                <a:ea typeface="宋体" panose="02010600030101010101" pitchFamily="2" charset="-122"/>
              </a:endParaRPr>
            </a:p>
          </p:txBody>
        </p:sp>
      </p:grpSp>
      <p:cxnSp>
        <p:nvCxnSpPr>
          <p:cNvPr id="31764" name="直接连接符 27"/>
          <p:cNvCxnSpPr>
            <a:cxnSpLocks noChangeShapeType="1"/>
          </p:cNvCxnSpPr>
          <p:nvPr/>
        </p:nvCxnSpPr>
        <p:spPr bwMode="auto">
          <a:xfrm>
            <a:off x="1425575" y="3941763"/>
            <a:ext cx="83375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8" name="Group 21"/>
          <p:cNvGrpSpPr>
            <a:grpSpLocks/>
          </p:cNvGrpSpPr>
          <p:nvPr/>
        </p:nvGrpSpPr>
        <p:grpSpPr bwMode="auto">
          <a:xfrm>
            <a:off x="1282700" y="4208463"/>
            <a:ext cx="2252663" cy="1560512"/>
            <a:chOff x="0" y="0"/>
            <a:chExt cx="2252948" cy="1559788"/>
          </a:xfrm>
        </p:grpSpPr>
        <p:sp>
          <p:nvSpPr>
            <p:cNvPr id="31767" name="TextBox 29"/>
            <p:cNvSpPr txBox="1">
              <a:spLocks noChangeArrowheads="1"/>
            </p:cNvSpPr>
            <p:nvPr/>
          </p:nvSpPr>
          <p:spPr bwMode="auto">
            <a:xfrm>
              <a:off x="72008" y="0"/>
              <a:ext cx="2108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latin typeface="微软雅黑" panose="020B0503020204020204" pitchFamily="34" charset="-122"/>
                </a:rPr>
                <a:t>单击添加文本</a:t>
              </a:r>
            </a:p>
          </p:txBody>
        </p:sp>
        <p:sp>
          <p:nvSpPr>
            <p:cNvPr id="31768" name="矩形 30"/>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grpSp>
      <p:grpSp>
        <p:nvGrpSpPr>
          <p:cNvPr id="9" name="Group 24"/>
          <p:cNvGrpSpPr>
            <a:grpSpLocks/>
          </p:cNvGrpSpPr>
          <p:nvPr/>
        </p:nvGrpSpPr>
        <p:grpSpPr bwMode="auto">
          <a:xfrm>
            <a:off x="3403600" y="4208463"/>
            <a:ext cx="2252663" cy="1560512"/>
            <a:chOff x="0" y="0"/>
            <a:chExt cx="2252948" cy="1559788"/>
          </a:xfrm>
        </p:grpSpPr>
        <p:sp>
          <p:nvSpPr>
            <p:cNvPr id="31765" name="TextBox 32"/>
            <p:cNvSpPr txBox="1">
              <a:spLocks noChangeArrowheads="1"/>
            </p:cNvSpPr>
            <p:nvPr/>
          </p:nvSpPr>
          <p:spPr bwMode="auto">
            <a:xfrm>
              <a:off x="39454" y="0"/>
              <a:ext cx="21602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latin typeface="微软雅黑" panose="020B0503020204020204" pitchFamily="34" charset="-122"/>
                </a:rPr>
                <a:t>单击添加文本</a:t>
              </a:r>
            </a:p>
          </p:txBody>
        </p:sp>
        <p:sp>
          <p:nvSpPr>
            <p:cNvPr id="31766" name="矩形 33"/>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grpSp>
      <p:grpSp>
        <p:nvGrpSpPr>
          <p:cNvPr id="10" name="Group 27"/>
          <p:cNvGrpSpPr>
            <a:grpSpLocks/>
          </p:cNvGrpSpPr>
          <p:nvPr/>
        </p:nvGrpSpPr>
        <p:grpSpPr bwMode="auto">
          <a:xfrm>
            <a:off x="5524500" y="4208463"/>
            <a:ext cx="2252663" cy="1560512"/>
            <a:chOff x="0" y="0"/>
            <a:chExt cx="2252948" cy="1559788"/>
          </a:xfrm>
        </p:grpSpPr>
        <p:sp>
          <p:nvSpPr>
            <p:cNvPr id="31763" name="TextBox 35"/>
            <p:cNvSpPr txBox="1">
              <a:spLocks noChangeArrowheads="1"/>
            </p:cNvSpPr>
            <p:nvPr/>
          </p:nvSpPr>
          <p:spPr bwMode="auto">
            <a:xfrm>
              <a:off x="64112" y="0"/>
              <a:ext cx="21750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latin typeface="微软雅黑" panose="020B0503020204020204" pitchFamily="34" charset="-122"/>
                </a:rPr>
                <a:t>单击添加文本</a:t>
              </a:r>
            </a:p>
          </p:txBody>
        </p:sp>
        <p:sp>
          <p:nvSpPr>
            <p:cNvPr id="5" name="矩形 36"/>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grpSp>
      <p:grpSp>
        <p:nvGrpSpPr>
          <p:cNvPr id="11" name="Group 30"/>
          <p:cNvGrpSpPr>
            <a:grpSpLocks/>
          </p:cNvGrpSpPr>
          <p:nvPr/>
        </p:nvGrpSpPr>
        <p:grpSpPr bwMode="auto">
          <a:xfrm>
            <a:off x="7813675" y="4208463"/>
            <a:ext cx="2252663" cy="1560512"/>
            <a:chOff x="0" y="0"/>
            <a:chExt cx="2252948" cy="1559788"/>
          </a:xfrm>
        </p:grpSpPr>
        <p:sp>
          <p:nvSpPr>
            <p:cNvPr id="31761" name="TextBox 38"/>
            <p:cNvSpPr txBox="1">
              <a:spLocks noChangeArrowheads="1"/>
            </p:cNvSpPr>
            <p:nvPr/>
          </p:nvSpPr>
          <p:spPr bwMode="auto">
            <a:xfrm>
              <a:off x="137728" y="0"/>
              <a:ext cx="1971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latin typeface="微软雅黑" panose="020B0503020204020204" pitchFamily="34" charset="-122"/>
                </a:rPr>
                <a:t>单击添加文本</a:t>
              </a:r>
            </a:p>
          </p:txBody>
        </p:sp>
        <p:sp>
          <p:nvSpPr>
            <p:cNvPr id="31762" name="矩形 39"/>
            <p:cNvSpPr>
              <a:spLocks noChangeArrowheads="1"/>
            </p:cNvSpPr>
            <p:nvPr/>
          </p:nvSpPr>
          <p:spPr bwMode="auto">
            <a:xfrm>
              <a:off x="0" y="482570"/>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grpSp>
      <p:sp>
        <p:nvSpPr>
          <p:cNvPr id="31777" name="TextBox 4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12" name="Group 34"/>
          <p:cNvGrpSpPr>
            <a:grpSpLocks/>
          </p:cNvGrpSpPr>
          <p:nvPr/>
        </p:nvGrpSpPr>
        <p:grpSpPr bwMode="auto">
          <a:xfrm>
            <a:off x="300038" y="142875"/>
            <a:ext cx="11236325" cy="525463"/>
            <a:chOff x="0" y="0"/>
            <a:chExt cx="11236203" cy="525463"/>
          </a:xfrm>
        </p:grpSpPr>
        <p:grpSp>
          <p:nvGrpSpPr>
            <p:cNvPr id="31757" name="Group 35"/>
            <p:cNvGrpSpPr>
              <a:grpSpLocks/>
            </p:cNvGrpSpPr>
            <p:nvPr/>
          </p:nvGrpSpPr>
          <p:grpSpPr bwMode="auto">
            <a:xfrm flipH="1" flipV="1">
              <a:off x="0" y="0"/>
              <a:ext cx="584200" cy="525463"/>
              <a:chOff x="0" y="0"/>
              <a:chExt cx="584200" cy="525463"/>
            </a:xfrm>
          </p:grpSpPr>
          <p:sp>
            <p:nvSpPr>
              <p:cNvPr id="31759"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1760"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1758" name="直接连接符 43"/>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01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1777"/>
                                        </p:tgtEl>
                                        <p:attrNameLst>
                                          <p:attrName>style.visibility</p:attrName>
                                        </p:attrNameLst>
                                      </p:cBhvr>
                                      <p:to>
                                        <p:strVal val="visible"/>
                                      </p:to>
                                    </p:set>
                                    <p:anim calcmode="lin" valueType="num">
                                      <p:cBhvr>
                                        <p:cTn id="11" dur="300" fill="hold"/>
                                        <p:tgtEl>
                                          <p:spTgt spid="31777"/>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1777"/>
                                        </p:tgtEl>
                                        <p:attrNameLst>
                                          <p:attrName>ppt_y</p:attrName>
                                        </p:attrNameLst>
                                      </p:cBhvr>
                                      <p:tavLst>
                                        <p:tav tm="0">
                                          <p:val>
                                            <p:strVal val="#ppt_y"/>
                                          </p:val>
                                        </p:tav>
                                        <p:tav tm="100000">
                                          <p:val>
                                            <p:strVal val="#ppt_y"/>
                                          </p:val>
                                        </p:tav>
                                      </p:tavLst>
                                    </p:anim>
                                    <p:anim calcmode="lin" valueType="num">
                                      <p:cBhvr>
                                        <p:cTn id="13" dur="300" fill="hold"/>
                                        <p:tgtEl>
                                          <p:spTgt spid="31777"/>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177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1777"/>
                                        </p:tgtEl>
                                      </p:cBhvr>
                                    </p:animEffect>
                                  </p:childTnLst>
                                </p:cTn>
                              </p:par>
                            </p:childTnLst>
                          </p:cTn>
                        </p:par>
                        <p:par>
                          <p:cTn id="16" fill="hold" nodeType="afterGroup">
                            <p:stCondLst>
                              <p:cond delay="1070"/>
                            </p:stCondLst>
                            <p:childTnLst>
                              <p:par>
                                <p:cTn id="17" presetID="22" presetClass="entr" presetSubtype="8" fill="hold" nodeType="afterEffect">
                                  <p:stCondLst>
                                    <p:cond delay="0"/>
                                  </p:stCondLst>
                                  <p:childTnLst>
                                    <p:set>
                                      <p:cBhvr>
                                        <p:cTn id="18" dur="1" fill="hold">
                                          <p:stCondLst>
                                            <p:cond delay="0"/>
                                          </p:stCondLst>
                                        </p:cTn>
                                        <p:tgtEl>
                                          <p:spTgt spid="31764"/>
                                        </p:tgtEl>
                                        <p:attrNameLst>
                                          <p:attrName>style.visibility</p:attrName>
                                        </p:attrNameLst>
                                      </p:cBhvr>
                                      <p:to>
                                        <p:strVal val="visible"/>
                                      </p:to>
                                    </p:set>
                                    <p:animEffect transition="in" filter="wipe(left)">
                                      <p:cBhvr>
                                        <p:cTn id="19" dur="500"/>
                                        <p:tgtEl>
                                          <p:spTgt spid="31764"/>
                                        </p:tgtEl>
                                      </p:cBhvr>
                                    </p:animEffect>
                                  </p:childTnLst>
                                </p:cTn>
                              </p:par>
                            </p:childTnLst>
                          </p:cTn>
                        </p:par>
                        <p:par>
                          <p:cTn id="20" fill="hold" nodeType="afterGroup">
                            <p:stCondLst>
                              <p:cond delay="1570"/>
                            </p:stCondLst>
                            <p:childTnLst>
                              <p:par>
                                <p:cTn id="21" presetID="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nodeType="afterGroup">
                            <p:stCondLst>
                              <p:cond delay="2070"/>
                            </p:stCondLst>
                            <p:childTnLst>
                              <p:par>
                                <p:cTn id="29" presetID="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nodeType="afterGroup">
                            <p:stCondLst>
                              <p:cond delay="2570"/>
                            </p:stCondLst>
                            <p:childTnLst>
                              <p:par>
                                <p:cTn id="37" presetID="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up)">
                                      <p:cBhvr>
                                        <p:cTn id="43" dur="500"/>
                                        <p:tgtEl>
                                          <p:spTgt spid="10"/>
                                        </p:tgtEl>
                                      </p:cBhvr>
                                    </p:animEffect>
                                  </p:childTnLst>
                                </p:cTn>
                              </p:par>
                            </p:childTnLst>
                          </p:cTn>
                        </p:par>
                        <p:par>
                          <p:cTn id="44" fill="hold" nodeType="afterGroup">
                            <p:stCondLst>
                              <p:cond delay="3070"/>
                            </p:stCondLst>
                            <p:childTnLst>
                              <p:par>
                                <p:cTn id="45" presetID="2" presetClass="entr" presetSubtype="1"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0-#ppt_h/2"/>
                                          </p:val>
                                        </p:tav>
                                        <p:tav tm="100000">
                                          <p:val>
                                            <p:strVal val="#ppt_y"/>
                                          </p:val>
                                        </p:tav>
                                      </p:tavLst>
                                    </p:anim>
                                  </p:childTnLst>
                                </p:cTn>
                              </p:par>
                              <p:par>
                                <p:cTn id="49" presetID="22" presetClass="entr" presetSubtype="1"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reeform 6"/>
          <p:cNvSpPr>
            <a:spLocks/>
          </p:cNvSpPr>
          <p:nvPr/>
        </p:nvSpPr>
        <p:spPr bwMode="auto">
          <a:xfrm>
            <a:off x="1096963" y="2740025"/>
            <a:ext cx="9972675" cy="1593850"/>
          </a:xfrm>
          <a:custGeom>
            <a:avLst/>
            <a:gdLst>
              <a:gd name="T0" fmla="*/ 3857293 w 9972375"/>
              <a:gd name="T1" fmla="*/ 0 h 1593851"/>
              <a:gd name="T2" fmla="*/ 4653426 w 9972375"/>
              <a:gd name="T3" fmla="*/ 796925 h 1593851"/>
              <a:gd name="T4" fmla="*/ 4653426 w 9972375"/>
              <a:gd name="T5" fmla="*/ 803899 h 1593851"/>
              <a:gd name="T6" fmla="*/ 5523720 w 9972375"/>
              <a:gd name="T7" fmla="*/ 803899 h 1593851"/>
              <a:gd name="T8" fmla="*/ 5523720 w 9972375"/>
              <a:gd name="T9" fmla="*/ 930697 h 1593851"/>
              <a:gd name="T10" fmla="*/ 6180403 w 9972375"/>
              <a:gd name="T11" fmla="*/ 1467052 h 1593851"/>
              <a:gd name="T12" fmla="*/ 6836452 w 9972375"/>
              <a:gd name="T13" fmla="*/ 930697 h 1593851"/>
              <a:gd name="T14" fmla="*/ 6836452 w 9972375"/>
              <a:gd name="T15" fmla="*/ 803899 h 1593851"/>
              <a:gd name="T16" fmla="*/ 7735270 w 9972375"/>
              <a:gd name="T17" fmla="*/ 803899 h 1593851"/>
              <a:gd name="T18" fmla="*/ 7735270 w 9972375"/>
              <a:gd name="T19" fmla="*/ 796925 h 1593851"/>
              <a:gd name="T20" fmla="*/ 8532036 w 9972375"/>
              <a:gd name="T21" fmla="*/ 0 h 1593851"/>
              <a:gd name="T22" fmla="*/ 9328803 w 9972375"/>
              <a:gd name="T23" fmla="*/ 796925 h 1593851"/>
              <a:gd name="T24" fmla="*/ 9328803 w 9972375"/>
              <a:gd name="T25" fmla="*/ 803899 h 1593851"/>
              <a:gd name="T26" fmla="*/ 9972675 w 9972375"/>
              <a:gd name="T27" fmla="*/ 803899 h 1593851"/>
              <a:gd name="T28" fmla="*/ 9972675 w 9972375"/>
              <a:gd name="T29" fmla="*/ 930697 h 1593851"/>
              <a:gd name="T30" fmla="*/ 9202030 w 9972375"/>
              <a:gd name="T31" fmla="*/ 930697 h 1593851"/>
              <a:gd name="T32" fmla="*/ 9202030 w 9972375"/>
              <a:gd name="T33" fmla="*/ 803899 h 1593851"/>
              <a:gd name="T34" fmla="*/ 9202030 w 9972375"/>
              <a:gd name="T35" fmla="*/ 796925 h 1593851"/>
              <a:gd name="T36" fmla="*/ 8532036 w 9972375"/>
              <a:gd name="T37" fmla="*/ 126798 h 1593851"/>
              <a:gd name="T38" fmla="*/ 7862043 w 9972375"/>
              <a:gd name="T39" fmla="*/ 796925 h 1593851"/>
              <a:gd name="T40" fmla="*/ 7862043 w 9972375"/>
              <a:gd name="T41" fmla="*/ 803899 h 1593851"/>
              <a:gd name="T42" fmla="*/ 7862043 w 9972375"/>
              <a:gd name="T43" fmla="*/ 930697 h 1593851"/>
              <a:gd name="T44" fmla="*/ 6965760 w 9972375"/>
              <a:gd name="T45" fmla="*/ 930697 h 1593851"/>
              <a:gd name="T46" fmla="*/ 6180403 w 9972375"/>
              <a:gd name="T47" fmla="*/ 1593850 h 1593851"/>
              <a:gd name="T48" fmla="*/ 5395046 w 9972375"/>
              <a:gd name="T49" fmla="*/ 930697 h 1593851"/>
              <a:gd name="T50" fmla="*/ 4526653 w 9972375"/>
              <a:gd name="T51" fmla="*/ 930697 h 1593851"/>
              <a:gd name="T52" fmla="*/ 4526653 w 9972375"/>
              <a:gd name="T53" fmla="*/ 800095 h 1593851"/>
              <a:gd name="T54" fmla="*/ 4526653 w 9972375"/>
              <a:gd name="T55" fmla="*/ 796925 h 1593851"/>
              <a:gd name="T56" fmla="*/ 3857293 w 9972375"/>
              <a:gd name="T57" fmla="*/ 126798 h 1593851"/>
              <a:gd name="T58" fmla="*/ 3187300 w 9972375"/>
              <a:gd name="T59" fmla="*/ 796925 h 1593851"/>
              <a:gd name="T60" fmla="*/ 3187300 w 9972375"/>
              <a:gd name="T61" fmla="*/ 800729 h 1593851"/>
              <a:gd name="T62" fmla="*/ 3187300 w 9972375"/>
              <a:gd name="T63" fmla="*/ 930697 h 1593851"/>
              <a:gd name="T64" fmla="*/ 2271367 w 9972375"/>
              <a:gd name="T65" fmla="*/ 930697 h 1593851"/>
              <a:gd name="T66" fmla="*/ 1486011 w 9972375"/>
              <a:gd name="T67" fmla="*/ 1593850 h 1593851"/>
              <a:gd name="T68" fmla="*/ 700653 w 9972375"/>
              <a:gd name="T69" fmla="*/ 930697 h 1593851"/>
              <a:gd name="T70" fmla="*/ 0 w 9972375"/>
              <a:gd name="T71" fmla="*/ 930697 h 1593851"/>
              <a:gd name="T72" fmla="*/ 0 w 9972375"/>
              <a:gd name="T73" fmla="*/ 803899 h 1593851"/>
              <a:gd name="T74" fmla="*/ 829328 w 9972375"/>
              <a:gd name="T75" fmla="*/ 803899 h 1593851"/>
              <a:gd name="T76" fmla="*/ 829328 w 9972375"/>
              <a:gd name="T77" fmla="*/ 930697 h 1593851"/>
              <a:gd name="T78" fmla="*/ 1486011 w 9972375"/>
              <a:gd name="T79" fmla="*/ 1467052 h 1593851"/>
              <a:gd name="T80" fmla="*/ 2142058 w 9972375"/>
              <a:gd name="T81" fmla="*/ 930697 h 1593851"/>
              <a:gd name="T82" fmla="*/ 2142058 w 9972375"/>
              <a:gd name="T83" fmla="*/ 803899 h 1593851"/>
              <a:gd name="T84" fmla="*/ 3060527 w 9972375"/>
              <a:gd name="T85" fmla="*/ 803899 h 1593851"/>
              <a:gd name="T86" fmla="*/ 3060527 w 9972375"/>
              <a:gd name="T87" fmla="*/ 796925 h 1593851"/>
              <a:gd name="T88" fmla="*/ 3857293 w 9972375"/>
              <a:gd name="T89" fmla="*/ 0 h 15938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72375"/>
              <a:gd name="T136" fmla="*/ 0 h 1593851"/>
              <a:gd name="T137" fmla="*/ 9972375 w 9972375"/>
              <a:gd name="T138" fmla="*/ 1593851 h 15938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72375" h="1593851">
                <a:moveTo>
                  <a:pt x="3857177" y="0"/>
                </a:moveTo>
                <a:cubicBezTo>
                  <a:pt x="4297065" y="0"/>
                  <a:pt x="4653286" y="356937"/>
                  <a:pt x="4653286" y="796926"/>
                </a:cubicBezTo>
                <a:lnTo>
                  <a:pt x="4653286" y="803900"/>
                </a:lnTo>
                <a:lnTo>
                  <a:pt x="5523554" y="803900"/>
                </a:lnTo>
                <a:lnTo>
                  <a:pt x="5523554" y="930698"/>
                </a:lnTo>
                <a:cubicBezTo>
                  <a:pt x="5585671" y="1236281"/>
                  <a:pt x="5855689" y="1467053"/>
                  <a:pt x="6180217" y="1467053"/>
                </a:cubicBezTo>
                <a:cubicBezTo>
                  <a:pt x="6504111" y="1467053"/>
                  <a:pt x="6774129" y="1236281"/>
                  <a:pt x="6836246" y="930698"/>
                </a:cubicBezTo>
                <a:lnTo>
                  <a:pt x="6836246" y="803900"/>
                </a:lnTo>
                <a:lnTo>
                  <a:pt x="7735037" y="803900"/>
                </a:lnTo>
                <a:lnTo>
                  <a:pt x="7735037" y="796926"/>
                </a:lnTo>
                <a:cubicBezTo>
                  <a:pt x="7735037" y="356937"/>
                  <a:pt x="8091891" y="0"/>
                  <a:pt x="8531779" y="0"/>
                </a:cubicBezTo>
                <a:cubicBezTo>
                  <a:pt x="8971667" y="0"/>
                  <a:pt x="9328522" y="356937"/>
                  <a:pt x="9328522" y="796926"/>
                </a:cubicBezTo>
                <a:lnTo>
                  <a:pt x="9328522" y="803900"/>
                </a:lnTo>
                <a:lnTo>
                  <a:pt x="9972375" y="803900"/>
                </a:lnTo>
                <a:lnTo>
                  <a:pt x="9972375" y="930698"/>
                </a:lnTo>
                <a:lnTo>
                  <a:pt x="9201753" y="930698"/>
                </a:lnTo>
                <a:lnTo>
                  <a:pt x="9201753" y="803900"/>
                </a:lnTo>
                <a:lnTo>
                  <a:pt x="9201753" y="796926"/>
                </a:lnTo>
                <a:cubicBezTo>
                  <a:pt x="9201753" y="426675"/>
                  <a:pt x="8901944" y="126798"/>
                  <a:pt x="8531779" y="126798"/>
                </a:cubicBezTo>
                <a:cubicBezTo>
                  <a:pt x="8162248" y="126798"/>
                  <a:pt x="7861806" y="426675"/>
                  <a:pt x="7861806" y="796926"/>
                </a:cubicBezTo>
                <a:lnTo>
                  <a:pt x="7861806" y="803900"/>
                </a:lnTo>
                <a:lnTo>
                  <a:pt x="7861806" y="930698"/>
                </a:lnTo>
                <a:lnTo>
                  <a:pt x="6965550" y="930698"/>
                </a:lnTo>
                <a:cubicBezTo>
                  <a:pt x="6901532" y="1306654"/>
                  <a:pt x="6574468" y="1593851"/>
                  <a:pt x="6180217" y="1593851"/>
                </a:cubicBezTo>
                <a:cubicBezTo>
                  <a:pt x="5785332" y="1593851"/>
                  <a:pt x="5458268" y="1306654"/>
                  <a:pt x="5394884" y="930698"/>
                </a:cubicBezTo>
                <a:lnTo>
                  <a:pt x="4526517" y="930698"/>
                </a:lnTo>
                <a:lnTo>
                  <a:pt x="4526517" y="800096"/>
                </a:lnTo>
                <a:lnTo>
                  <a:pt x="4526517" y="796926"/>
                </a:lnTo>
                <a:cubicBezTo>
                  <a:pt x="4526517" y="426675"/>
                  <a:pt x="4226709" y="126798"/>
                  <a:pt x="3857177" y="126798"/>
                </a:cubicBezTo>
                <a:cubicBezTo>
                  <a:pt x="3487012" y="126798"/>
                  <a:pt x="3187204" y="426675"/>
                  <a:pt x="3187204" y="796926"/>
                </a:cubicBezTo>
                <a:lnTo>
                  <a:pt x="3187204" y="800730"/>
                </a:lnTo>
                <a:lnTo>
                  <a:pt x="3187204" y="930698"/>
                </a:lnTo>
                <a:lnTo>
                  <a:pt x="2271299" y="930698"/>
                </a:lnTo>
                <a:cubicBezTo>
                  <a:pt x="2207280" y="1306654"/>
                  <a:pt x="1880217" y="1593851"/>
                  <a:pt x="1485966" y="1593851"/>
                </a:cubicBezTo>
                <a:cubicBezTo>
                  <a:pt x="1091080" y="1593851"/>
                  <a:pt x="764017" y="1306654"/>
                  <a:pt x="700632" y="930698"/>
                </a:cubicBezTo>
                <a:lnTo>
                  <a:pt x="0" y="930698"/>
                </a:lnTo>
                <a:lnTo>
                  <a:pt x="0" y="803900"/>
                </a:lnTo>
                <a:lnTo>
                  <a:pt x="829303" y="803900"/>
                </a:lnTo>
                <a:lnTo>
                  <a:pt x="829303" y="930698"/>
                </a:lnTo>
                <a:cubicBezTo>
                  <a:pt x="891419" y="1236281"/>
                  <a:pt x="1161437" y="1467053"/>
                  <a:pt x="1485966" y="1467053"/>
                </a:cubicBezTo>
                <a:cubicBezTo>
                  <a:pt x="1809860" y="1467053"/>
                  <a:pt x="2079878" y="1236281"/>
                  <a:pt x="2141994" y="930698"/>
                </a:cubicBezTo>
                <a:lnTo>
                  <a:pt x="2141994" y="803900"/>
                </a:lnTo>
                <a:lnTo>
                  <a:pt x="3060435" y="803900"/>
                </a:lnTo>
                <a:lnTo>
                  <a:pt x="3060435" y="796926"/>
                </a:lnTo>
                <a:cubicBezTo>
                  <a:pt x="3060435" y="356937"/>
                  <a:pt x="3417289" y="0"/>
                  <a:pt x="385717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 name="Group 3"/>
          <p:cNvGrpSpPr>
            <a:grpSpLocks/>
          </p:cNvGrpSpPr>
          <p:nvPr/>
        </p:nvGrpSpPr>
        <p:grpSpPr bwMode="auto">
          <a:xfrm>
            <a:off x="1116013" y="4381500"/>
            <a:ext cx="3009900" cy="1135063"/>
            <a:chOff x="0" y="0"/>
            <a:chExt cx="1856582" cy="881252"/>
          </a:xfrm>
        </p:grpSpPr>
        <p:sp>
          <p:nvSpPr>
            <p:cNvPr id="32794" name="Line 58"/>
            <p:cNvSpPr>
              <a:spLocks noChangeShapeType="1"/>
            </p:cNvSpPr>
            <p:nvPr/>
          </p:nvSpPr>
          <p:spPr bwMode="auto">
            <a:xfrm>
              <a:off x="913706" y="0"/>
              <a:ext cx="1" cy="334963"/>
            </a:xfrm>
            <a:prstGeom prst="line">
              <a:avLst/>
            </a:prstGeom>
            <a:noFill/>
            <a:ln w="19050">
              <a:solidFill>
                <a:srgbClr val="9B827D"/>
              </a:solidFill>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95" name="Line 59"/>
            <p:cNvSpPr>
              <a:spLocks noChangeShapeType="1"/>
            </p:cNvSpPr>
            <p:nvPr/>
          </p:nvSpPr>
          <p:spPr bwMode="auto">
            <a:xfrm flipH="1">
              <a:off x="158056" y="344488"/>
              <a:ext cx="1495425" cy="1"/>
            </a:xfrm>
            <a:prstGeom prst="line">
              <a:avLst/>
            </a:prstGeom>
            <a:noFill/>
            <a:ln w="19050">
              <a:solidFill>
                <a:srgbClr val="9B827D"/>
              </a:solidFill>
              <a:prstDash val="sysDot"/>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96" name="Text Box 60"/>
            <p:cNvSpPr>
              <a:spLocks noChangeArrowheads="1"/>
            </p:cNvSpPr>
            <p:nvPr/>
          </p:nvSpPr>
          <p:spPr bwMode="auto">
            <a:xfrm>
              <a:off x="0" y="327111"/>
              <a:ext cx="1856582" cy="5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30000"/>
                </a:lnSpc>
                <a:spcBef>
                  <a:spcPct val="0"/>
                </a:spcBef>
                <a:buClr>
                  <a:schemeClr val="hlink"/>
                </a:buClr>
                <a:buFontTx/>
                <a:buNone/>
              </a:pPr>
              <a:r>
                <a:rPr lang="en-US" altLang="zh-CN" sz="1600">
                  <a:latin typeface="微软雅黑" panose="020B0503020204020204" pitchFamily="34" charset="-122"/>
                  <a:sym typeface="宋体" panose="02010600030101010101" pitchFamily="2" charset="-122"/>
                </a:rPr>
                <a:t> </a:t>
              </a: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a:p>
              <a:pPr algn="ctr">
                <a:lnSpc>
                  <a:spcPct val="130000"/>
                </a:lnSpc>
                <a:spcBef>
                  <a:spcPct val="0"/>
                </a:spcBef>
                <a:buClr>
                  <a:schemeClr val="hlink"/>
                </a:buClr>
                <a:buFontTx/>
                <a:buNone/>
              </a:pPr>
              <a:r>
                <a:rPr lang="en-US" sz="1600">
                  <a:latin typeface="微软雅黑" panose="020B0503020204020204" pitchFamily="34" charset="-122"/>
                  <a:sym typeface="宋体" panose="02010600030101010101" pitchFamily="2" charset="-122"/>
                </a:rPr>
                <a:t> </a:t>
              </a: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p:txBody>
        </p:sp>
      </p:grpSp>
      <p:grpSp>
        <p:nvGrpSpPr>
          <p:cNvPr id="3" name="Group 7"/>
          <p:cNvGrpSpPr>
            <a:grpSpLocks/>
          </p:cNvGrpSpPr>
          <p:nvPr/>
        </p:nvGrpSpPr>
        <p:grpSpPr bwMode="auto">
          <a:xfrm>
            <a:off x="3476625" y="1582738"/>
            <a:ext cx="2952750" cy="1098550"/>
            <a:chOff x="0" y="0"/>
            <a:chExt cx="2952326" cy="1098602"/>
          </a:xfrm>
        </p:grpSpPr>
        <p:sp>
          <p:nvSpPr>
            <p:cNvPr id="7" name="Line 68"/>
            <p:cNvSpPr>
              <a:spLocks noChangeShapeType="1"/>
            </p:cNvSpPr>
            <p:nvPr/>
          </p:nvSpPr>
          <p:spPr bwMode="auto">
            <a:xfrm>
              <a:off x="1440568" y="776698"/>
              <a:ext cx="0" cy="321904"/>
            </a:xfrm>
            <a:prstGeom prst="line">
              <a:avLst/>
            </a:prstGeom>
            <a:noFill/>
            <a:ln w="19050">
              <a:solidFill>
                <a:srgbClr val="9B827D"/>
              </a:solidFill>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92" name="Line 69"/>
            <p:cNvSpPr>
              <a:spLocks noChangeShapeType="1"/>
            </p:cNvSpPr>
            <p:nvPr/>
          </p:nvSpPr>
          <p:spPr bwMode="auto">
            <a:xfrm flipH="1">
              <a:off x="0" y="765835"/>
              <a:ext cx="2872531" cy="1"/>
            </a:xfrm>
            <a:prstGeom prst="line">
              <a:avLst/>
            </a:prstGeom>
            <a:noFill/>
            <a:ln w="19050">
              <a:solidFill>
                <a:srgbClr val="9B827D"/>
              </a:solidFill>
              <a:prstDash val="sysDot"/>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93" name="Text Box 70"/>
            <p:cNvSpPr>
              <a:spLocks noChangeArrowheads="1"/>
            </p:cNvSpPr>
            <p:nvPr/>
          </p:nvSpPr>
          <p:spPr bwMode="auto">
            <a:xfrm>
              <a:off x="0" y="0"/>
              <a:ext cx="2952326" cy="7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30000"/>
                </a:lnSpc>
                <a:spcBef>
                  <a:spcPct val="0"/>
                </a:spcBef>
                <a:buClr>
                  <a:schemeClr val="accent2"/>
                </a:buClr>
                <a:buFontTx/>
                <a:buNone/>
              </a:pP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a:p>
              <a:pPr algn="ctr">
                <a:lnSpc>
                  <a:spcPct val="130000"/>
                </a:lnSpc>
                <a:spcBef>
                  <a:spcPct val="0"/>
                </a:spcBef>
                <a:buClr>
                  <a:schemeClr val="accent2"/>
                </a:buClr>
                <a:buFontTx/>
                <a:buNone/>
              </a:pP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p:txBody>
        </p:sp>
      </p:grpSp>
      <p:sp>
        <p:nvSpPr>
          <p:cNvPr id="32779" name="椭圆 14"/>
          <p:cNvSpPr>
            <a:spLocks noChangeArrowheads="1"/>
          </p:cNvSpPr>
          <p:nvPr/>
        </p:nvSpPr>
        <p:spPr bwMode="auto">
          <a:xfrm>
            <a:off x="1876425" y="2797175"/>
            <a:ext cx="1389063" cy="1385888"/>
          </a:xfrm>
          <a:prstGeom prst="ellipse">
            <a:avLst/>
          </a:prstGeom>
          <a:solidFill>
            <a:srgbClr val="C00000"/>
          </a:solidFill>
          <a:ln w="25400">
            <a:solidFill>
              <a:srgbClr val="FFFFEB"/>
            </a:solidFill>
            <a:round/>
            <a:headEnd/>
            <a:tailEnd/>
          </a:ln>
        </p:spPr>
        <p:txBody>
          <a:bodyPr lIns="72574" tIns="36287" rIns="72574" bIns="36287"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1800" b="1">
                <a:solidFill>
                  <a:srgbClr val="FFFFFF"/>
                </a:solidFill>
                <a:latin typeface="微软雅黑" panose="020B0503020204020204" pitchFamily="34" charset="-122"/>
                <a:sym typeface="宋体" panose="02010600030101010101" pitchFamily="2" charset="-122"/>
              </a:rPr>
              <a:t>文本</a:t>
            </a:r>
            <a:endParaRPr lang="zh-CN" altLang="en-US" sz="1800">
              <a:solidFill>
                <a:schemeClr val="tx1"/>
              </a:solidFill>
              <a:latin typeface="微软雅黑" panose="020B0503020204020204" pitchFamily="34" charset="-122"/>
            </a:endParaRPr>
          </a:p>
        </p:txBody>
      </p:sp>
      <p:sp>
        <p:nvSpPr>
          <p:cNvPr id="32780" name="椭圆 15"/>
          <p:cNvSpPr>
            <a:spLocks noChangeArrowheads="1"/>
          </p:cNvSpPr>
          <p:nvPr/>
        </p:nvSpPr>
        <p:spPr bwMode="auto">
          <a:xfrm>
            <a:off x="4257675" y="2871788"/>
            <a:ext cx="1389063" cy="1385887"/>
          </a:xfrm>
          <a:prstGeom prst="ellipse">
            <a:avLst/>
          </a:prstGeom>
          <a:solidFill>
            <a:schemeClr val="accent2"/>
          </a:solidFill>
          <a:ln w="25400">
            <a:solidFill>
              <a:srgbClr val="FFFFEB"/>
            </a:solidFill>
            <a:round/>
            <a:headEnd/>
            <a:tailEnd/>
          </a:ln>
        </p:spPr>
        <p:txBody>
          <a:bodyPr lIns="72574" tIns="36287" rIns="72574" bIns="36287"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1800" b="1">
                <a:solidFill>
                  <a:srgbClr val="FFFFFF"/>
                </a:solidFill>
                <a:latin typeface="微软雅黑" panose="020B0503020204020204" pitchFamily="34" charset="-122"/>
                <a:sym typeface="宋体" panose="02010600030101010101" pitchFamily="2" charset="-122"/>
              </a:rPr>
              <a:t>文本</a:t>
            </a:r>
            <a:endParaRPr lang="zh-CN" altLang="en-US" sz="1800">
              <a:solidFill>
                <a:schemeClr val="tx1"/>
              </a:solidFill>
              <a:latin typeface="微软雅黑" panose="020B0503020204020204" pitchFamily="34" charset="-122"/>
            </a:endParaRPr>
          </a:p>
        </p:txBody>
      </p:sp>
      <p:sp>
        <p:nvSpPr>
          <p:cNvPr id="32781" name="椭圆 16"/>
          <p:cNvSpPr>
            <a:spLocks noChangeArrowheads="1"/>
          </p:cNvSpPr>
          <p:nvPr/>
        </p:nvSpPr>
        <p:spPr bwMode="auto">
          <a:xfrm>
            <a:off x="6580188" y="2811463"/>
            <a:ext cx="1389062" cy="1385887"/>
          </a:xfrm>
          <a:prstGeom prst="ellipse">
            <a:avLst/>
          </a:prstGeom>
          <a:solidFill>
            <a:srgbClr val="C00000"/>
          </a:solidFill>
          <a:ln w="25400">
            <a:solidFill>
              <a:srgbClr val="FFFFEB"/>
            </a:solidFill>
            <a:round/>
            <a:headEnd/>
            <a:tailEnd/>
          </a:ln>
        </p:spPr>
        <p:txBody>
          <a:bodyPr lIns="72574" tIns="36287" rIns="72574" bIns="36287"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1800" b="1">
                <a:solidFill>
                  <a:srgbClr val="FFFFFF"/>
                </a:solidFill>
                <a:latin typeface="微软雅黑" panose="020B0503020204020204" pitchFamily="34" charset="-122"/>
                <a:sym typeface="宋体" panose="02010600030101010101" pitchFamily="2" charset="-122"/>
              </a:rPr>
              <a:t>文本</a:t>
            </a:r>
            <a:endParaRPr lang="zh-CN" altLang="en-US" sz="1800">
              <a:solidFill>
                <a:schemeClr val="tx1"/>
              </a:solidFill>
              <a:latin typeface="微软雅黑" panose="020B0503020204020204" pitchFamily="34" charset="-122"/>
            </a:endParaRPr>
          </a:p>
        </p:txBody>
      </p:sp>
      <p:sp>
        <p:nvSpPr>
          <p:cNvPr id="32782" name="椭圆 17"/>
          <p:cNvSpPr>
            <a:spLocks noChangeArrowheads="1"/>
          </p:cNvSpPr>
          <p:nvPr/>
        </p:nvSpPr>
        <p:spPr bwMode="auto">
          <a:xfrm>
            <a:off x="8951913" y="2844800"/>
            <a:ext cx="1389062" cy="1385888"/>
          </a:xfrm>
          <a:prstGeom prst="ellipse">
            <a:avLst/>
          </a:prstGeom>
          <a:solidFill>
            <a:schemeClr val="accent2"/>
          </a:solidFill>
          <a:ln w="25400">
            <a:solidFill>
              <a:srgbClr val="FFFFEB"/>
            </a:solidFill>
            <a:round/>
            <a:headEnd/>
            <a:tailEnd/>
          </a:ln>
        </p:spPr>
        <p:txBody>
          <a:bodyPr lIns="72574" tIns="36287" rIns="72574" bIns="36287"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zh-CN" altLang="en-US" sz="1800" b="1">
                <a:solidFill>
                  <a:srgbClr val="FFFFFF"/>
                </a:solidFill>
                <a:latin typeface="微软雅黑" panose="020B0503020204020204" pitchFamily="34" charset="-122"/>
                <a:sym typeface="宋体" panose="02010600030101010101" pitchFamily="2" charset="-122"/>
              </a:rPr>
              <a:t>文本</a:t>
            </a:r>
            <a:endParaRPr lang="zh-CN" altLang="en-US" sz="1800">
              <a:solidFill>
                <a:schemeClr val="tx1"/>
              </a:solidFill>
              <a:latin typeface="微软雅黑" panose="020B0503020204020204" pitchFamily="34" charset="-122"/>
            </a:endParaRPr>
          </a:p>
        </p:txBody>
      </p:sp>
      <p:grpSp>
        <p:nvGrpSpPr>
          <p:cNvPr id="4" name="Group 15"/>
          <p:cNvGrpSpPr>
            <a:grpSpLocks/>
          </p:cNvGrpSpPr>
          <p:nvPr/>
        </p:nvGrpSpPr>
        <p:grpSpPr bwMode="auto">
          <a:xfrm>
            <a:off x="5800725" y="4381500"/>
            <a:ext cx="3011488" cy="1135063"/>
            <a:chOff x="0" y="0"/>
            <a:chExt cx="1856582" cy="881252"/>
          </a:xfrm>
        </p:grpSpPr>
        <p:sp>
          <p:nvSpPr>
            <p:cNvPr id="32788" name="Line 58"/>
            <p:cNvSpPr>
              <a:spLocks noChangeShapeType="1"/>
            </p:cNvSpPr>
            <p:nvPr/>
          </p:nvSpPr>
          <p:spPr bwMode="auto">
            <a:xfrm>
              <a:off x="913706" y="0"/>
              <a:ext cx="1" cy="334963"/>
            </a:xfrm>
            <a:prstGeom prst="line">
              <a:avLst/>
            </a:prstGeom>
            <a:noFill/>
            <a:ln w="19050">
              <a:solidFill>
                <a:srgbClr val="9B827D"/>
              </a:solidFill>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89" name="Line 59"/>
            <p:cNvSpPr>
              <a:spLocks noChangeShapeType="1"/>
            </p:cNvSpPr>
            <p:nvPr/>
          </p:nvSpPr>
          <p:spPr bwMode="auto">
            <a:xfrm flipH="1">
              <a:off x="158056" y="344488"/>
              <a:ext cx="1495425" cy="1"/>
            </a:xfrm>
            <a:prstGeom prst="line">
              <a:avLst/>
            </a:prstGeom>
            <a:noFill/>
            <a:ln w="19050">
              <a:solidFill>
                <a:srgbClr val="9B827D"/>
              </a:solidFill>
              <a:prstDash val="sysDot"/>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90" name="Text Box 60"/>
            <p:cNvSpPr>
              <a:spLocks noChangeArrowheads="1"/>
            </p:cNvSpPr>
            <p:nvPr/>
          </p:nvSpPr>
          <p:spPr bwMode="auto">
            <a:xfrm>
              <a:off x="0" y="327111"/>
              <a:ext cx="1856582" cy="55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30000"/>
                </a:lnSpc>
                <a:spcBef>
                  <a:spcPct val="0"/>
                </a:spcBef>
                <a:buClr>
                  <a:schemeClr val="hlink"/>
                </a:buClr>
                <a:buFontTx/>
                <a:buNone/>
              </a:pPr>
              <a:r>
                <a:rPr lang="en-US" altLang="zh-CN" sz="1600">
                  <a:latin typeface="微软雅黑" panose="020B0503020204020204" pitchFamily="34" charset="-122"/>
                  <a:sym typeface="宋体" panose="02010600030101010101" pitchFamily="2" charset="-122"/>
                </a:rPr>
                <a:t> </a:t>
              </a: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a:p>
              <a:pPr algn="ctr">
                <a:lnSpc>
                  <a:spcPct val="130000"/>
                </a:lnSpc>
                <a:spcBef>
                  <a:spcPct val="0"/>
                </a:spcBef>
                <a:buClr>
                  <a:schemeClr val="hlink"/>
                </a:buClr>
                <a:buFontTx/>
                <a:buNone/>
              </a:pPr>
              <a:r>
                <a:rPr lang="en-US" sz="1600">
                  <a:latin typeface="微软雅黑" panose="020B0503020204020204" pitchFamily="34" charset="-122"/>
                  <a:sym typeface="宋体" panose="02010600030101010101" pitchFamily="2" charset="-122"/>
                </a:rPr>
                <a:t> </a:t>
              </a: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p:txBody>
        </p:sp>
      </p:grpSp>
      <p:grpSp>
        <p:nvGrpSpPr>
          <p:cNvPr id="5" name="Group 19"/>
          <p:cNvGrpSpPr>
            <a:grpSpLocks/>
          </p:cNvGrpSpPr>
          <p:nvPr/>
        </p:nvGrpSpPr>
        <p:grpSpPr bwMode="auto">
          <a:xfrm>
            <a:off x="8196263" y="1658938"/>
            <a:ext cx="2952750" cy="1098550"/>
            <a:chOff x="0" y="0"/>
            <a:chExt cx="2952326" cy="1098602"/>
          </a:xfrm>
        </p:grpSpPr>
        <p:sp>
          <p:nvSpPr>
            <p:cNvPr id="32785" name="Line 68"/>
            <p:cNvSpPr>
              <a:spLocks noChangeShapeType="1"/>
            </p:cNvSpPr>
            <p:nvPr/>
          </p:nvSpPr>
          <p:spPr bwMode="auto">
            <a:xfrm>
              <a:off x="1440568" y="776698"/>
              <a:ext cx="0" cy="321904"/>
            </a:xfrm>
            <a:prstGeom prst="line">
              <a:avLst/>
            </a:prstGeom>
            <a:noFill/>
            <a:ln w="19050">
              <a:solidFill>
                <a:srgbClr val="9B827D"/>
              </a:solidFill>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86" name="Line 69"/>
            <p:cNvSpPr>
              <a:spLocks noChangeShapeType="1"/>
            </p:cNvSpPr>
            <p:nvPr/>
          </p:nvSpPr>
          <p:spPr bwMode="auto">
            <a:xfrm flipH="1">
              <a:off x="0" y="765835"/>
              <a:ext cx="2872531" cy="1"/>
            </a:xfrm>
            <a:prstGeom prst="line">
              <a:avLst/>
            </a:prstGeom>
            <a:noFill/>
            <a:ln w="19050">
              <a:solidFill>
                <a:srgbClr val="9B827D"/>
              </a:solidFill>
              <a:prstDash val="sysDot"/>
              <a:round/>
              <a:headEnd/>
              <a:tailEnd/>
            </a:ln>
            <a:extLst>
              <a:ext uri="{909E8E84-426E-40DD-AFC4-6F175D3DCCD1}">
                <a14:hiddenFill xmlns:a14="http://schemas.microsoft.com/office/drawing/2010/main">
                  <a:noFill/>
                </a14:hiddenFill>
              </a:ext>
            </a:extLst>
          </p:spPr>
          <p:txBody>
            <a:bodyPr lIns="72574" tIns="36287" rIns="72574" bIns="36287"/>
            <a:lstStyle/>
            <a:p>
              <a:endParaRPr lang="zh-CN" altLang="en-US"/>
            </a:p>
          </p:txBody>
        </p:sp>
        <p:sp>
          <p:nvSpPr>
            <p:cNvPr id="32787" name="Text Box 70"/>
            <p:cNvSpPr>
              <a:spLocks noChangeArrowheads="1"/>
            </p:cNvSpPr>
            <p:nvPr/>
          </p:nvSpPr>
          <p:spPr bwMode="auto">
            <a:xfrm>
              <a:off x="0" y="0"/>
              <a:ext cx="2952326" cy="713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30000"/>
                </a:lnSpc>
                <a:spcBef>
                  <a:spcPct val="0"/>
                </a:spcBef>
                <a:buClr>
                  <a:schemeClr val="accent2"/>
                </a:buClr>
                <a:buFontTx/>
                <a:buNone/>
              </a:pP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a:p>
              <a:pPr algn="ctr">
                <a:lnSpc>
                  <a:spcPct val="130000"/>
                </a:lnSpc>
                <a:spcBef>
                  <a:spcPct val="0"/>
                </a:spcBef>
                <a:buClr>
                  <a:schemeClr val="accent2"/>
                </a:buClr>
                <a:buFontTx/>
                <a:buNone/>
              </a:pPr>
              <a:r>
                <a:rPr lang="zh-CN" altLang="en-US" sz="1600">
                  <a:latin typeface="微软雅黑" panose="020B0503020204020204" pitchFamily="34" charset="-122"/>
                  <a:sym typeface="宋体" panose="02010600030101010101" pitchFamily="2" charset="-122"/>
                </a:rPr>
                <a:t>单击此处添加文本</a:t>
              </a:r>
              <a:endParaRPr lang="en-US" sz="1600">
                <a:latin typeface="微软雅黑" panose="020B0503020204020204" pitchFamily="34" charset="-122"/>
                <a:sym typeface="宋体" panose="02010600030101010101" pitchFamily="2" charset="-122"/>
              </a:endParaRPr>
            </a:p>
          </p:txBody>
        </p:sp>
      </p:grpSp>
      <p:sp>
        <p:nvSpPr>
          <p:cNvPr id="32791" name="TextBox 3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6" name="Group 24"/>
          <p:cNvGrpSpPr>
            <a:grpSpLocks/>
          </p:cNvGrpSpPr>
          <p:nvPr/>
        </p:nvGrpSpPr>
        <p:grpSpPr bwMode="auto">
          <a:xfrm>
            <a:off x="300038" y="142875"/>
            <a:ext cx="11236325" cy="525463"/>
            <a:chOff x="0" y="0"/>
            <a:chExt cx="11236203" cy="525463"/>
          </a:xfrm>
        </p:grpSpPr>
        <p:grpSp>
          <p:nvGrpSpPr>
            <p:cNvPr id="8" name="Group 25"/>
            <p:cNvGrpSpPr>
              <a:grpSpLocks/>
            </p:cNvGrpSpPr>
            <p:nvPr/>
          </p:nvGrpSpPr>
          <p:grpSpPr bwMode="auto">
            <a:xfrm flipH="1" flipV="1">
              <a:off x="0" y="0"/>
              <a:ext cx="584200" cy="525463"/>
              <a:chOff x="0" y="0"/>
              <a:chExt cx="584200" cy="525463"/>
            </a:xfrm>
          </p:grpSpPr>
          <p:sp>
            <p:nvSpPr>
              <p:cNvPr id="32783"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2784"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9" name="直接连接符 33"/>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652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2791"/>
                                        </p:tgtEl>
                                        <p:attrNameLst>
                                          <p:attrName>style.visibility</p:attrName>
                                        </p:attrNameLst>
                                      </p:cBhvr>
                                      <p:to>
                                        <p:strVal val="visible"/>
                                      </p:to>
                                    </p:set>
                                    <p:anim calcmode="lin" valueType="num">
                                      <p:cBhvr>
                                        <p:cTn id="11" dur="300" fill="hold"/>
                                        <p:tgtEl>
                                          <p:spTgt spid="32791"/>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2791"/>
                                        </p:tgtEl>
                                        <p:attrNameLst>
                                          <p:attrName>ppt_y</p:attrName>
                                        </p:attrNameLst>
                                      </p:cBhvr>
                                      <p:tavLst>
                                        <p:tav tm="0">
                                          <p:val>
                                            <p:strVal val="#ppt_y"/>
                                          </p:val>
                                        </p:tav>
                                        <p:tav tm="100000">
                                          <p:val>
                                            <p:strVal val="#ppt_y"/>
                                          </p:val>
                                        </p:tav>
                                      </p:tavLst>
                                    </p:anim>
                                    <p:anim calcmode="lin" valueType="num">
                                      <p:cBhvr>
                                        <p:cTn id="13" dur="300" fill="hold"/>
                                        <p:tgtEl>
                                          <p:spTgt spid="32791"/>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279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2791"/>
                                        </p:tgtEl>
                                      </p:cBhvr>
                                    </p:animEffect>
                                  </p:childTnLst>
                                </p:cTn>
                              </p:par>
                            </p:childTnLst>
                          </p:cTn>
                        </p:par>
                        <p:par>
                          <p:cTn id="16" fill="hold" nodeType="afterGroup">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32770"/>
                                        </p:tgtEl>
                                        <p:attrNameLst>
                                          <p:attrName>style.visibility</p:attrName>
                                        </p:attrNameLst>
                                      </p:cBhvr>
                                      <p:to>
                                        <p:strVal val="visible"/>
                                      </p:to>
                                    </p:set>
                                    <p:animEffect transition="in" filter="wipe(left)">
                                      <p:cBhvr>
                                        <p:cTn id="19" dur="1000"/>
                                        <p:tgtEl>
                                          <p:spTgt spid="32770"/>
                                        </p:tgtEl>
                                      </p:cBhvr>
                                    </p:animEffect>
                                  </p:childTnLst>
                                </p:cTn>
                              </p:par>
                            </p:childTnLst>
                          </p:cTn>
                        </p:par>
                        <p:par>
                          <p:cTn id="20" fill="hold" nodeType="afterGroup">
                            <p:stCondLst>
                              <p:cond delay="2070"/>
                            </p:stCondLst>
                            <p:childTnLst>
                              <p:par>
                                <p:cTn id="21" presetID="21" presetClass="entr" presetSubtype="1" fill="hold" grpId="0" nodeType="afterEffect">
                                  <p:stCondLst>
                                    <p:cond delay="0"/>
                                  </p:stCondLst>
                                  <p:childTnLst>
                                    <p:set>
                                      <p:cBhvr>
                                        <p:cTn id="22" dur="1" fill="hold">
                                          <p:stCondLst>
                                            <p:cond delay="0"/>
                                          </p:stCondLst>
                                        </p:cTn>
                                        <p:tgtEl>
                                          <p:spTgt spid="32779"/>
                                        </p:tgtEl>
                                        <p:attrNameLst>
                                          <p:attrName>style.visibility</p:attrName>
                                        </p:attrNameLst>
                                      </p:cBhvr>
                                      <p:to>
                                        <p:strVal val="visible"/>
                                      </p:to>
                                    </p:set>
                                    <p:animEffect transition="in" filter="wheel(1)">
                                      <p:cBhvr>
                                        <p:cTn id="23" dur="500"/>
                                        <p:tgtEl>
                                          <p:spTgt spid="32779"/>
                                        </p:tgtEl>
                                      </p:cBhvr>
                                    </p:animEffect>
                                  </p:childTnLst>
                                </p:cTn>
                              </p:par>
                            </p:childTnLst>
                          </p:cTn>
                        </p:par>
                        <p:par>
                          <p:cTn id="24" fill="hold" nodeType="afterGroup">
                            <p:stCondLst>
                              <p:cond delay="257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70"/>
                            </p:stCondLst>
                            <p:childTnLst>
                              <p:par>
                                <p:cTn id="31" presetID="21" presetClass="entr" presetSubtype="1" fill="hold" grpId="0" nodeType="afterEffect">
                                  <p:stCondLst>
                                    <p:cond delay="0"/>
                                  </p:stCondLst>
                                  <p:childTnLst>
                                    <p:set>
                                      <p:cBhvr>
                                        <p:cTn id="32" dur="1" fill="hold">
                                          <p:stCondLst>
                                            <p:cond delay="0"/>
                                          </p:stCondLst>
                                        </p:cTn>
                                        <p:tgtEl>
                                          <p:spTgt spid="32780"/>
                                        </p:tgtEl>
                                        <p:attrNameLst>
                                          <p:attrName>style.visibility</p:attrName>
                                        </p:attrNameLst>
                                      </p:cBhvr>
                                      <p:to>
                                        <p:strVal val="visible"/>
                                      </p:to>
                                    </p:set>
                                    <p:animEffect transition="in" filter="wheel(1)">
                                      <p:cBhvr>
                                        <p:cTn id="33" dur="500"/>
                                        <p:tgtEl>
                                          <p:spTgt spid="32780"/>
                                        </p:tgtEl>
                                      </p:cBhvr>
                                    </p:animEffect>
                                  </p:childTnLst>
                                </p:cTn>
                              </p:par>
                            </p:childTnLst>
                          </p:cTn>
                        </p:par>
                        <p:par>
                          <p:cTn id="34" fill="hold" nodeType="afterGroup">
                            <p:stCondLst>
                              <p:cond delay="3570"/>
                            </p:stCondLst>
                            <p:childTnLst>
                              <p:par>
                                <p:cTn id="35" presetID="47"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anim calcmode="lin" valueType="num">
                                      <p:cBhvr>
                                        <p:cTn id="38" dur="500" fill="hold"/>
                                        <p:tgtEl>
                                          <p:spTgt spid="3"/>
                                        </p:tgtEl>
                                        <p:attrNameLst>
                                          <p:attrName>ppt_x</p:attrName>
                                        </p:attrNameLst>
                                      </p:cBhvr>
                                      <p:tavLst>
                                        <p:tav tm="0">
                                          <p:val>
                                            <p:strVal val="#ppt_x"/>
                                          </p:val>
                                        </p:tav>
                                        <p:tav tm="100000">
                                          <p:val>
                                            <p:strVal val="#ppt_x"/>
                                          </p:val>
                                        </p:tav>
                                      </p:tavLst>
                                    </p:anim>
                                    <p:anim calcmode="lin" valueType="num">
                                      <p:cBhvr>
                                        <p:cTn id="39" dur="500" fill="hold"/>
                                        <p:tgtEl>
                                          <p:spTgt spid="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70"/>
                            </p:stCondLst>
                            <p:childTnLst>
                              <p:par>
                                <p:cTn id="41" presetID="21" presetClass="entr" presetSubtype="1" fill="hold" grpId="0" nodeType="afterEffect">
                                  <p:stCondLst>
                                    <p:cond delay="0"/>
                                  </p:stCondLst>
                                  <p:childTnLst>
                                    <p:set>
                                      <p:cBhvr>
                                        <p:cTn id="42" dur="1" fill="hold">
                                          <p:stCondLst>
                                            <p:cond delay="0"/>
                                          </p:stCondLst>
                                        </p:cTn>
                                        <p:tgtEl>
                                          <p:spTgt spid="32781"/>
                                        </p:tgtEl>
                                        <p:attrNameLst>
                                          <p:attrName>style.visibility</p:attrName>
                                        </p:attrNameLst>
                                      </p:cBhvr>
                                      <p:to>
                                        <p:strVal val="visible"/>
                                      </p:to>
                                    </p:set>
                                    <p:animEffect transition="in" filter="wheel(1)">
                                      <p:cBhvr>
                                        <p:cTn id="43" dur="500"/>
                                        <p:tgtEl>
                                          <p:spTgt spid="32781"/>
                                        </p:tgtEl>
                                      </p:cBhvr>
                                    </p:animEffect>
                                  </p:childTnLst>
                                </p:cTn>
                              </p:par>
                            </p:childTnLst>
                          </p:cTn>
                        </p:par>
                        <p:par>
                          <p:cTn id="44" fill="hold" nodeType="afterGroup">
                            <p:stCondLst>
                              <p:cond delay="4570"/>
                            </p:stCondLst>
                            <p:childTnLst>
                              <p:par>
                                <p:cTn id="45" presetID="42"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anim calcmode="lin" valueType="num">
                                      <p:cBhvr>
                                        <p:cTn id="48" dur="500" fill="hold"/>
                                        <p:tgtEl>
                                          <p:spTgt spid="4"/>
                                        </p:tgtEl>
                                        <p:attrNameLst>
                                          <p:attrName>ppt_x</p:attrName>
                                        </p:attrNameLst>
                                      </p:cBhvr>
                                      <p:tavLst>
                                        <p:tav tm="0">
                                          <p:val>
                                            <p:strVal val="#ppt_x"/>
                                          </p:val>
                                        </p:tav>
                                        <p:tav tm="100000">
                                          <p:val>
                                            <p:strVal val="#ppt_x"/>
                                          </p:val>
                                        </p:tav>
                                      </p:tavLst>
                                    </p:anim>
                                    <p:anim calcmode="lin" valueType="num">
                                      <p:cBhvr>
                                        <p:cTn id="49" dur="500" fill="hold"/>
                                        <p:tgtEl>
                                          <p:spTgt spid="4"/>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5070"/>
                            </p:stCondLst>
                            <p:childTnLst>
                              <p:par>
                                <p:cTn id="51" presetID="21" presetClass="entr" presetSubtype="1" fill="hold" grpId="0" nodeType="afterEffect">
                                  <p:stCondLst>
                                    <p:cond delay="0"/>
                                  </p:stCondLst>
                                  <p:childTnLst>
                                    <p:set>
                                      <p:cBhvr>
                                        <p:cTn id="52" dur="1" fill="hold">
                                          <p:stCondLst>
                                            <p:cond delay="0"/>
                                          </p:stCondLst>
                                        </p:cTn>
                                        <p:tgtEl>
                                          <p:spTgt spid="32782"/>
                                        </p:tgtEl>
                                        <p:attrNameLst>
                                          <p:attrName>style.visibility</p:attrName>
                                        </p:attrNameLst>
                                      </p:cBhvr>
                                      <p:to>
                                        <p:strVal val="visible"/>
                                      </p:to>
                                    </p:set>
                                    <p:animEffect transition="in" filter="wheel(1)">
                                      <p:cBhvr>
                                        <p:cTn id="53" dur="500"/>
                                        <p:tgtEl>
                                          <p:spTgt spid="32782"/>
                                        </p:tgtEl>
                                      </p:cBhvr>
                                    </p:animEffect>
                                  </p:childTnLst>
                                </p:cTn>
                              </p:par>
                            </p:childTnLst>
                          </p:cTn>
                        </p:par>
                        <p:par>
                          <p:cTn id="54" fill="hold" nodeType="afterGroup">
                            <p:stCondLst>
                              <p:cond delay="5570"/>
                            </p:stCondLst>
                            <p:childTnLst>
                              <p:par>
                                <p:cTn id="55" presetID="47"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anim calcmode="lin" valueType="num">
                                      <p:cBhvr>
                                        <p:cTn id="58" dur="500" fill="hold"/>
                                        <p:tgtEl>
                                          <p:spTgt spid="5"/>
                                        </p:tgtEl>
                                        <p:attrNameLst>
                                          <p:attrName>ppt_x</p:attrName>
                                        </p:attrNameLst>
                                      </p:cBhvr>
                                      <p:tavLst>
                                        <p:tav tm="0">
                                          <p:val>
                                            <p:strVal val="#ppt_x"/>
                                          </p:val>
                                        </p:tav>
                                        <p:tav tm="100000">
                                          <p:val>
                                            <p:strVal val="#ppt_x"/>
                                          </p:val>
                                        </p:tav>
                                      </p:tavLst>
                                    </p:anim>
                                    <p:anim calcmode="lin" valueType="num">
                                      <p:cBhvr>
                                        <p:cTn id="5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9" grpId="0" animBg="1" autoUpdateAnimBg="0"/>
      <p:bldP spid="32780" grpId="0" animBg="1" autoUpdateAnimBg="0"/>
      <p:bldP spid="32781" grpId="0" animBg="1" autoUpdateAnimBg="0"/>
      <p:bldP spid="32782" grpId="0" animBg="1" autoUpdateAnimBg="0"/>
      <p:bldP spid="3279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oup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325" y="1731963"/>
            <a:ext cx="23590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Group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731963"/>
            <a:ext cx="2359025"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16"/>
          <p:cNvSpPr txBox="1">
            <a:spLocks noChangeArrowheads="1"/>
          </p:cNvSpPr>
          <p:nvPr/>
        </p:nvSpPr>
        <p:spPr bwMode="auto">
          <a:xfrm>
            <a:off x="2336800" y="3575050"/>
            <a:ext cx="2373313" cy="368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某某团队</a:t>
            </a:r>
          </a:p>
        </p:txBody>
      </p:sp>
      <p:sp>
        <p:nvSpPr>
          <p:cNvPr id="33797" name="Rectangle 17"/>
          <p:cNvSpPr>
            <a:spLocks noChangeArrowheads="1"/>
          </p:cNvSpPr>
          <p:nvPr/>
        </p:nvSpPr>
        <p:spPr bwMode="auto">
          <a:xfrm>
            <a:off x="2336800" y="4006850"/>
            <a:ext cx="2374900" cy="19431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798" name="Text Box 18"/>
          <p:cNvSpPr txBox="1">
            <a:spLocks noChangeArrowheads="1"/>
          </p:cNvSpPr>
          <p:nvPr/>
        </p:nvSpPr>
        <p:spPr bwMode="auto">
          <a:xfrm>
            <a:off x="6389688" y="3575050"/>
            <a:ext cx="2374900" cy="368300"/>
          </a:xfrm>
          <a:prstGeom prst="rect">
            <a:avLst/>
          </a:prstGeom>
          <a:solidFill>
            <a:srgbClr val="F37E0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rPr>
              <a:t>某某团队</a:t>
            </a:r>
          </a:p>
        </p:txBody>
      </p:sp>
      <p:sp>
        <p:nvSpPr>
          <p:cNvPr id="33799" name="Rectangle 19"/>
          <p:cNvSpPr>
            <a:spLocks noChangeArrowheads="1"/>
          </p:cNvSpPr>
          <p:nvPr/>
        </p:nvSpPr>
        <p:spPr bwMode="auto">
          <a:xfrm>
            <a:off x="6389688" y="4006850"/>
            <a:ext cx="2374900" cy="19431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800" name="Text Box 20"/>
          <p:cNvSpPr txBox="1">
            <a:spLocks noChangeArrowheads="1"/>
          </p:cNvSpPr>
          <p:nvPr/>
        </p:nvSpPr>
        <p:spPr bwMode="auto">
          <a:xfrm>
            <a:off x="2513013" y="4222750"/>
            <a:ext cx="20637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endParaRPr lang="zh-CN" altLang="en-US" sz="1800">
              <a:solidFill>
                <a:srgbClr val="292929"/>
              </a:solidFill>
              <a:ea typeface="宋体" panose="02010600030101010101" pitchFamily="2" charset="-122"/>
            </a:endParaRPr>
          </a:p>
        </p:txBody>
      </p:sp>
      <p:sp>
        <p:nvSpPr>
          <p:cNvPr id="33801" name="Text Box 21"/>
          <p:cNvSpPr txBox="1">
            <a:spLocks noChangeArrowheads="1"/>
          </p:cNvSpPr>
          <p:nvPr/>
        </p:nvSpPr>
        <p:spPr bwMode="auto">
          <a:xfrm>
            <a:off x="6567488" y="4222750"/>
            <a:ext cx="20637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p>
          <a:p>
            <a:pPr eaLnBrk="1" hangingPunct="1">
              <a:spcBef>
                <a:spcPct val="0"/>
              </a:spcBef>
              <a:buFontTx/>
              <a:buNone/>
            </a:pPr>
            <a:r>
              <a:rPr lang="zh-CN" altLang="en-US" sz="1600">
                <a:solidFill>
                  <a:srgbClr val="292929"/>
                </a:solidFill>
                <a:latin typeface="楷体_GB2312" panose="02010609030101010101" pitchFamily="49" charset="-122"/>
                <a:ea typeface="楷体_GB2312" panose="02010609030101010101" pitchFamily="49" charset="-122"/>
              </a:rPr>
              <a:t>●这里输入您的文字</a:t>
            </a:r>
            <a:endParaRPr lang="zh-CN" altLang="en-US" sz="1800">
              <a:solidFill>
                <a:srgbClr val="292929"/>
              </a:solidFill>
              <a:ea typeface="宋体" panose="02010600030101010101" pitchFamily="2" charset="-122"/>
            </a:endParaRPr>
          </a:p>
        </p:txBody>
      </p:sp>
      <p:pic>
        <p:nvPicPr>
          <p:cNvPr id="33802" name="Group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013" y="324326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TextBox 26"/>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2" name="Group 12"/>
          <p:cNvGrpSpPr>
            <a:grpSpLocks/>
          </p:cNvGrpSpPr>
          <p:nvPr/>
        </p:nvGrpSpPr>
        <p:grpSpPr bwMode="auto">
          <a:xfrm>
            <a:off x="300038" y="142875"/>
            <a:ext cx="11236325" cy="525463"/>
            <a:chOff x="0" y="0"/>
            <a:chExt cx="11236203" cy="525463"/>
          </a:xfrm>
        </p:grpSpPr>
        <p:grpSp>
          <p:nvGrpSpPr>
            <p:cNvPr id="33805" name="Group 13"/>
            <p:cNvGrpSpPr>
              <a:grpSpLocks/>
            </p:cNvGrpSpPr>
            <p:nvPr/>
          </p:nvGrpSpPr>
          <p:grpSpPr bwMode="auto">
            <a:xfrm flipH="1" flipV="1">
              <a:off x="0" y="0"/>
              <a:ext cx="584200" cy="525463"/>
              <a:chOff x="0" y="0"/>
              <a:chExt cx="584200" cy="525463"/>
            </a:xfrm>
          </p:grpSpPr>
          <p:sp>
            <p:nvSpPr>
              <p:cNvPr id="33807"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3808"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3806" name="直接连接符 2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72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3803"/>
                                        </p:tgtEl>
                                        <p:attrNameLst>
                                          <p:attrName>style.visibility</p:attrName>
                                        </p:attrNameLst>
                                      </p:cBhvr>
                                      <p:to>
                                        <p:strVal val="visible"/>
                                      </p:to>
                                    </p:set>
                                    <p:anim calcmode="lin" valueType="num">
                                      <p:cBhvr>
                                        <p:cTn id="11" dur="300" fill="hold"/>
                                        <p:tgtEl>
                                          <p:spTgt spid="3380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3803"/>
                                        </p:tgtEl>
                                        <p:attrNameLst>
                                          <p:attrName>ppt_y</p:attrName>
                                        </p:attrNameLst>
                                      </p:cBhvr>
                                      <p:tavLst>
                                        <p:tav tm="0">
                                          <p:val>
                                            <p:strVal val="#ppt_y"/>
                                          </p:val>
                                        </p:tav>
                                        <p:tav tm="100000">
                                          <p:val>
                                            <p:strVal val="#ppt_y"/>
                                          </p:val>
                                        </p:tav>
                                      </p:tavLst>
                                    </p:anim>
                                    <p:anim calcmode="lin" valueType="num">
                                      <p:cBhvr>
                                        <p:cTn id="13" dur="300" fill="hold"/>
                                        <p:tgtEl>
                                          <p:spTgt spid="3380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380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3803"/>
                                        </p:tgtEl>
                                      </p:cBhvr>
                                    </p:animEffect>
                                  </p:childTnLst>
                                </p:cTn>
                              </p:par>
                            </p:childTnLst>
                          </p:cTn>
                        </p:par>
                        <p:par>
                          <p:cTn id="16" fill="hold" nodeType="afterGroup">
                            <p:stCondLst>
                              <p:cond delay="1070"/>
                            </p:stCondLst>
                            <p:childTnLst>
                              <p:par>
                                <p:cTn id="17" presetID="2" presetClass="entr" presetSubtype="1" fill="hold" nodeType="afterEffect">
                                  <p:stCondLst>
                                    <p:cond delay="0"/>
                                  </p:stCondLst>
                                  <p:childTnLst>
                                    <p:set>
                                      <p:cBhvr>
                                        <p:cTn id="18" dur="1" fill="hold">
                                          <p:stCondLst>
                                            <p:cond delay="0"/>
                                          </p:stCondLst>
                                        </p:cTn>
                                        <p:tgtEl>
                                          <p:spTgt spid="33794"/>
                                        </p:tgtEl>
                                        <p:attrNameLst>
                                          <p:attrName>style.visibility</p:attrName>
                                        </p:attrNameLst>
                                      </p:cBhvr>
                                      <p:to>
                                        <p:strVal val="visible"/>
                                      </p:to>
                                    </p:set>
                                    <p:anim calcmode="lin" valueType="num">
                                      <p:cBhvr additive="base">
                                        <p:cTn id="19" dur="500" fill="hold"/>
                                        <p:tgtEl>
                                          <p:spTgt spid="33794"/>
                                        </p:tgtEl>
                                        <p:attrNameLst>
                                          <p:attrName>ppt_x</p:attrName>
                                        </p:attrNameLst>
                                      </p:cBhvr>
                                      <p:tavLst>
                                        <p:tav tm="0">
                                          <p:val>
                                            <p:strVal val="#ppt_x"/>
                                          </p:val>
                                        </p:tav>
                                        <p:tav tm="100000">
                                          <p:val>
                                            <p:strVal val="#ppt_x"/>
                                          </p:val>
                                        </p:tav>
                                      </p:tavLst>
                                    </p:anim>
                                    <p:anim calcmode="lin" valueType="num">
                                      <p:cBhvr additive="base">
                                        <p:cTn id="20" dur="500" fill="hold"/>
                                        <p:tgtEl>
                                          <p:spTgt spid="3379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20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500" fill="hold"/>
                                        <p:tgtEl>
                                          <p:spTgt spid="33796"/>
                                        </p:tgtEl>
                                        <p:attrNameLst>
                                          <p:attrName>ppt_x</p:attrName>
                                        </p:attrNameLst>
                                      </p:cBhvr>
                                      <p:tavLst>
                                        <p:tav tm="0">
                                          <p:val>
                                            <p:strVal val="#ppt_x"/>
                                          </p:val>
                                        </p:tav>
                                        <p:tav tm="100000">
                                          <p:val>
                                            <p:strVal val="#ppt_x"/>
                                          </p:val>
                                        </p:tav>
                                      </p:tavLst>
                                    </p:anim>
                                    <p:anim calcmode="lin" valueType="num">
                                      <p:cBhvr additive="base">
                                        <p:cTn id="24" dur="500" fill="hold"/>
                                        <p:tgtEl>
                                          <p:spTgt spid="33796"/>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400"/>
                                  </p:stCondLst>
                                  <p:childTnLst>
                                    <p:set>
                                      <p:cBhvr>
                                        <p:cTn id="26" dur="1" fill="hold">
                                          <p:stCondLst>
                                            <p:cond delay="0"/>
                                          </p:stCondLst>
                                        </p:cTn>
                                        <p:tgtEl>
                                          <p:spTgt spid="33797"/>
                                        </p:tgtEl>
                                        <p:attrNameLst>
                                          <p:attrName>style.visibility</p:attrName>
                                        </p:attrNameLst>
                                      </p:cBhvr>
                                      <p:to>
                                        <p:strVal val="visible"/>
                                      </p:to>
                                    </p:set>
                                    <p:anim calcmode="lin" valueType="num">
                                      <p:cBhvr additive="base">
                                        <p:cTn id="27" dur="500" fill="hold"/>
                                        <p:tgtEl>
                                          <p:spTgt spid="33797"/>
                                        </p:tgtEl>
                                        <p:attrNameLst>
                                          <p:attrName>ppt_x</p:attrName>
                                        </p:attrNameLst>
                                      </p:cBhvr>
                                      <p:tavLst>
                                        <p:tav tm="0">
                                          <p:val>
                                            <p:strVal val="#ppt_x"/>
                                          </p:val>
                                        </p:tav>
                                        <p:tav tm="100000">
                                          <p:val>
                                            <p:strVal val="#ppt_x"/>
                                          </p:val>
                                        </p:tav>
                                      </p:tavLst>
                                    </p:anim>
                                    <p:anim calcmode="lin" valueType="num">
                                      <p:cBhvr additive="base">
                                        <p:cTn id="28" dur="500" fill="hold"/>
                                        <p:tgtEl>
                                          <p:spTgt spid="3379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600"/>
                                  </p:stCondLst>
                                  <p:childTnLst>
                                    <p:set>
                                      <p:cBhvr>
                                        <p:cTn id="30" dur="1" fill="hold">
                                          <p:stCondLst>
                                            <p:cond delay="0"/>
                                          </p:stCondLst>
                                        </p:cTn>
                                        <p:tgtEl>
                                          <p:spTgt spid="33800"/>
                                        </p:tgtEl>
                                        <p:attrNameLst>
                                          <p:attrName>style.visibility</p:attrName>
                                        </p:attrNameLst>
                                      </p:cBhvr>
                                      <p:to>
                                        <p:strVal val="visible"/>
                                      </p:to>
                                    </p:set>
                                    <p:anim calcmode="lin" valueType="num">
                                      <p:cBhvr additive="base">
                                        <p:cTn id="31" dur="500" fill="hold"/>
                                        <p:tgtEl>
                                          <p:spTgt spid="33800"/>
                                        </p:tgtEl>
                                        <p:attrNameLst>
                                          <p:attrName>ppt_x</p:attrName>
                                        </p:attrNameLst>
                                      </p:cBhvr>
                                      <p:tavLst>
                                        <p:tav tm="0">
                                          <p:val>
                                            <p:strVal val="#ppt_x"/>
                                          </p:val>
                                        </p:tav>
                                        <p:tav tm="100000">
                                          <p:val>
                                            <p:strVal val="#ppt_x"/>
                                          </p:val>
                                        </p:tav>
                                      </p:tavLst>
                                    </p:anim>
                                    <p:anim calcmode="lin" valueType="num">
                                      <p:cBhvr additive="base">
                                        <p:cTn id="32" dur="500" fill="hold"/>
                                        <p:tgtEl>
                                          <p:spTgt spid="33800"/>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170"/>
                            </p:stCondLst>
                            <p:childTnLst>
                              <p:par>
                                <p:cTn id="34" presetID="2" presetClass="entr" presetSubtype="4" fill="hold" nodeType="afterEffect">
                                  <p:stCondLst>
                                    <p:cond delay="0"/>
                                  </p:stCondLst>
                                  <p:childTnLst>
                                    <p:set>
                                      <p:cBhvr>
                                        <p:cTn id="35" dur="1" fill="hold">
                                          <p:stCondLst>
                                            <p:cond delay="0"/>
                                          </p:stCondLst>
                                        </p:cTn>
                                        <p:tgtEl>
                                          <p:spTgt spid="33795"/>
                                        </p:tgtEl>
                                        <p:attrNameLst>
                                          <p:attrName>style.visibility</p:attrName>
                                        </p:attrNameLst>
                                      </p:cBhvr>
                                      <p:to>
                                        <p:strVal val="visible"/>
                                      </p:to>
                                    </p:set>
                                    <p:anim calcmode="lin" valueType="num">
                                      <p:cBhvr additive="base">
                                        <p:cTn id="36" dur="500" fill="hold"/>
                                        <p:tgtEl>
                                          <p:spTgt spid="33795"/>
                                        </p:tgtEl>
                                        <p:attrNameLst>
                                          <p:attrName>ppt_x</p:attrName>
                                        </p:attrNameLst>
                                      </p:cBhvr>
                                      <p:tavLst>
                                        <p:tav tm="0">
                                          <p:val>
                                            <p:strVal val="#ppt_x"/>
                                          </p:val>
                                        </p:tav>
                                        <p:tav tm="100000">
                                          <p:val>
                                            <p:strVal val="#ppt_x"/>
                                          </p:val>
                                        </p:tav>
                                      </p:tavLst>
                                    </p:anim>
                                    <p:anim calcmode="lin" valueType="num">
                                      <p:cBhvr additive="base">
                                        <p:cTn id="37" dur="500" fill="hold"/>
                                        <p:tgtEl>
                                          <p:spTgt spid="3379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33798"/>
                                        </p:tgtEl>
                                        <p:attrNameLst>
                                          <p:attrName>style.visibility</p:attrName>
                                        </p:attrNameLst>
                                      </p:cBhvr>
                                      <p:to>
                                        <p:strVal val="visible"/>
                                      </p:to>
                                    </p:set>
                                    <p:anim calcmode="lin" valueType="num">
                                      <p:cBhvr additive="base">
                                        <p:cTn id="40" dur="500" fill="hold"/>
                                        <p:tgtEl>
                                          <p:spTgt spid="33798"/>
                                        </p:tgtEl>
                                        <p:attrNameLst>
                                          <p:attrName>ppt_x</p:attrName>
                                        </p:attrNameLst>
                                      </p:cBhvr>
                                      <p:tavLst>
                                        <p:tav tm="0">
                                          <p:val>
                                            <p:strVal val="#ppt_x"/>
                                          </p:val>
                                        </p:tav>
                                        <p:tav tm="100000">
                                          <p:val>
                                            <p:strVal val="#ppt_x"/>
                                          </p:val>
                                        </p:tav>
                                      </p:tavLst>
                                    </p:anim>
                                    <p:anim calcmode="lin" valueType="num">
                                      <p:cBhvr additive="base">
                                        <p:cTn id="41" dur="500" fill="hold"/>
                                        <p:tgtEl>
                                          <p:spTgt spid="337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1" fill="hold">
                                          <p:stCondLst>
                                            <p:cond delay="0"/>
                                          </p:stCondLst>
                                        </p:cTn>
                                        <p:tgtEl>
                                          <p:spTgt spid="33799"/>
                                        </p:tgtEl>
                                        <p:attrNameLst>
                                          <p:attrName>style.visibility</p:attrName>
                                        </p:attrNameLst>
                                      </p:cBhvr>
                                      <p:to>
                                        <p:strVal val="visible"/>
                                      </p:to>
                                    </p:set>
                                    <p:anim calcmode="lin" valueType="num">
                                      <p:cBhvr additive="base">
                                        <p:cTn id="44" dur="500" fill="hold"/>
                                        <p:tgtEl>
                                          <p:spTgt spid="33799"/>
                                        </p:tgtEl>
                                        <p:attrNameLst>
                                          <p:attrName>ppt_x</p:attrName>
                                        </p:attrNameLst>
                                      </p:cBhvr>
                                      <p:tavLst>
                                        <p:tav tm="0">
                                          <p:val>
                                            <p:strVal val="#ppt_x"/>
                                          </p:val>
                                        </p:tav>
                                        <p:tav tm="100000">
                                          <p:val>
                                            <p:strVal val="#ppt_x"/>
                                          </p:val>
                                        </p:tav>
                                      </p:tavLst>
                                    </p:anim>
                                    <p:anim calcmode="lin" valueType="num">
                                      <p:cBhvr additive="base">
                                        <p:cTn id="45" dur="500" fill="hold"/>
                                        <p:tgtEl>
                                          <p:spTgt spid="3379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1" fill="hold">
                                          <p:stCondLst>
                                            <p:cond delay="0"/>
                                          </p:stCondLst>
                                        </p:cTn>
                                        <p:tgtEl>
                                          <p:spTgt spid="33801"/>
                                        </p:tgtEl>
                                        <p:attrNameLst>
                                          <p:attrName>style.visibility</p:attrName>
                                        </p:attrNameLst>
                                      </p:cBhvr>
                                      <p:to>
                                        <p:strVal val="visible"/>
                                      </p:to>
                                    </p:set>
                                    <p:anim calcmode="lin" valueType="num">
                                      <p:cBhvr additive="base">
                                        <p:cTn id="48" dur="500" fill="hold"/>
                                        <p:tgtEl>
                                          <p:spTgt spid="33801"/>
                                        </p:tgtEl>
                                        <p:attrNameLst>
                                          <p:attrName>ppt_x</p:attrName>
                                        </p:attrNameLst>
                                      </p:cBhvr>
                                      <p:tavLst>
                                        <p:tav tm="0">
                                          <p:val>
                                            <p:strVal val="#ppt_x"/>
                                          </p:val>
                                        </p:tav>
                                        <p:tav tm="100000">
                                          <p:val>
                                            <p:strVal val="#ppt_x"/>
                                          </p:val>
                                        </p:tav>
                                      </p:tavLst>
                                    </p:anim>
                                    <p:anim calcmode="lin" valueType="num">
                                      <p:cBhvr additive="base">
                                        <p:cTn id="49" dur="500" fill="hold"/>
                                        <p:tgtEl>
                                          <p:spTgt spid="33801"/>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3270"/>
                            </p:stCondLst>
                            <p:childTnLst>
                              <p:par>
                                <p:cTn id="51" presetID="51" presetClass="entr" presetSubtype="0" fill="hold" nodeType="afterEffect">
                                  <p:stCondLst>
                                    <p:cond delay="0"/>
                                  </p:stCondLst>
                                  <p:childTnLst>
                                    <p:set>
                                      <p:cBhvr>
                                        <p:cTn id="52" dur="1" fill="hold">
                                          <p:stCondLst>
                                            <p:cond delay="0"/>
                                          </p:stCondLst>
                                        </p:cTn>
                                        <p:tgtEl>
                                          <p:spTgt spid="33802"/>
                                        </p:tgtEl>
                                        <p:attrNameLst>
                                          <p:attrName>style.visibility</p:attrName>
                                        </p:attrNameLst>
                                      </p:cBhvr>
                                      <p:to>
                                        <p:strVal val="visible"/>
                                      </p:to>
                                    </p:set>
                                    <p:animEffect transition="in" filter="fade">
                                      <p:cBhvr>
                                        <p:cTn id="53" dur="192" decel="100000"/>
                                        <p:tgtEl>
                                          <p:spTgt spid="33802"/>
                                        </p:tgtEl>
                                      </p:cBhvr>
                                    </p:animEffect>
                                    <p:animScale>
                                      <p:cBhvr>
                                        <p:cTn id="54" dur="192" decel="100000"/>
                                        <p:tgtEl>
                                          <p:spTgt spid="33802"/>
                                        </p:tgtEl>
                                      </p:cBhvr>
                                      <p:from x="10000" y="10000"/>
                                      <p:to x="200000" y="450000"/>
                                    </p:animScale>
                                    <p:animScale>
                                      <p:cBhvr>
                                        <p:cTn id="55" dur="308" accel="100000" fill="hold">
                                          <p:stCondLst>
                                            <p:cond delay="192"/>
                                          </p:stCondLst>
                                        </p:cTn>
                                        <p:tgtEl>
                                          <p:spTgt spid="33802"/>
                                        </p:tgtEl>
                                      </p:cBhvr>
                                      <p:from x="200000" y="450000"/>
                                      <p:to x="100000" y="100000"/>
                                    </p:animScale>
                                    <p:set>
                                      <p:cBhvr>
                                        <p:cTn id="56" dur="192" fill="hold"/>
                                        <p:tgtEl>
                                          <p:spTgt spid="33802"/>
                                        </p:tgtEl>
                                        <p:attrNameLst>
                                          <p:attrName>ppt_x</p:attrName>
                                        </p:attrNameLst>
                                      </p:cBhvr>
                                      <p:to>
                                        <p:strVal val="(0.5)"/>
                                      </p:to>
                                    </p:set>
                                    <p:anim from="(0.5)" to="(#ppt_x)" calcmode="lin" valueType="num">
                                      <p:cBhvr>
                                        <p:cTn id="57" dur="308" accel="100000" fill="hold">
                                          <p:stCondLst>
                                            <p:cond delay="192"/>
                                          </p:stCondLst>
                                        </p:cTn>
                                        <p:tgtEl>
                                          <p:spTgt spid="33802"/>
                                        </p:tgtEl>
                                        <p:attrNameLst>
                                          <p:attrName>ppt_x</p:attrName>
                                        </p:attrNameLst>
                                      </p:cBhvr>
                                    </p:anim>
                                    <p:set>
                                      <p:cBhvr>
                                        <p:cTn id="58" dur="192" fill="hold"/>
                                        <p:tgtEl>
                                          <p:spTgt spid="33802"/>
                                        </p:tgtEl>
                                        <p:attrNameLst>
                                          <p:attrName>ppt_y</p:attrName>
                                        </p:attrNameLst>
                                      </p:cBhvr>
                                      <p:to>
                                        <p:strVal val="(#ppt_y+0.4)"/>
                                      </p:to>
                                    </p:set>
                                    <p:anim from="(#ppt_y+0.4)" to="(#ppt_y)" calcmode="lin" valueType="num">
                                      <p:cBhvr>
                                        <p:cTn id="59" dur="308" accel="100000" fill="hold">
                                          <p:stCondLst>
                                            <p:cond delay="192"/>
                                          </p:stCondLst>
                                        </p:cTn>
                                        <p:tgtEl>
                                          <p:spTgt spid="3380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ldLvl="0" animBg="1" autoUpdateAnimBg="0"/>
      <p:bldP spid="33797" grpId="0" animBg="1" autoUpdateAnimBg="0"/>
      <p:bldP spid="33798" grpId="0" bldLvl="0" animBg="1" autoUpdateAnimBg="0"/>
      <p:bldP spid="33799" grpId="0" animBg="1" autoUpdateAnimBg="0"/>
      <p:bldP spid="33800" grpId="0" bldLvl="0" autoUpdateAnimBg="0"/>
      <p:bldP spid="33801" grpId="0" bldLvl="0" autoUpdateAnimBg="0"/>
      <p:bldP spid="3380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oup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950" y="4206875"/>
            <a:ext cx="8350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Group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4206875"/>
            <a:ext cx="8524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Group 3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4206875"/>
            <a:ext cx="8350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Group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275" y="4206875"/>
            <a:ext cx="8524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Group 3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2725" y="3352800"/>
            <a:ext cx="8350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Group 3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352800"/>
            <a:ext cx="8540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Group 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9188" y="3352800"/>
            <a:ext cx="8350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Group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4738" y="2498725"/>
            <a:ext cx="8286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Group 3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9875" y="2498725"/>
            <a:ext cx="8286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Group 3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43263" y="1646238"/>
            <a:ext cx="804862"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5776913" y="1628775"/>
            <a:ext cx="3676650" cy="871538"/>
            <a:chOff x="0" y="0"/>
            <a:chExt cx="3677056" cy="871500"/>
          </a:xfrm>
        </p:grpSpPr>
        <p:cxnSp>
          <p:nvCxnSpPr>
            <p:cNvPr id="34848" name="直接连接符 40"/>
            <p:cNvCxnSpPr>
              <a:cxnSpLocks noChangeShapeType="1"/>
              <a:stCxn id="34850" idx="7"/>
            </p:cNvCxnSpPr>
            <p:nvPr/>
          </p:nvCxnSpPr>
          <p:spPr bwMode="auto">
            <a:xfrm>
              <a:off x="871500" y="0"/>
              <a:ext cx="2805556" cy="0"/>
            </a:xfrm>
            <a:prstGeom prst="line">
              <a:avLst/>
            </a:prstGeom>
            <a:noFill/>
            <a:ln w="12700">
              <a:solidFill>
                <a:srgbClr val="F37E0E"/>
              </a:solidFill>
              <a:round/>
              <a:headEnd/>
              <a:tailEnd/>
            </a:ln>
            <a:extLst>
              <a:ext uri="{909E8E84-426E-40DD-AFC4-6F175D3DCCD1}">
                <a14:hiddenFill xmlns:a14="http://schemas.microsoft.com/office/drawing/2010/main">
                  <a:noFill/>
                </a14:hiddenFill>
              </a:ext>
            </a:extLst>
          </p:spPr>
        </p:cxnSp>
        <p:grpSp>
          <p:nvGrpSpPr>
            <p:cNvPr id="34849" name="Group 14"/>
            <p:cNvGrpSpPr>
              <a:grpSpLocks/>
            </p:cNvGrpSpPr>
            <p:nvPr/>
          </p:nvGrpSpPr>
          <p:grpSpPr bwMode="auto">
            <a:xfrm>
              <a:off x="0" y="0"/>
              <a:ext cx="902652" cy="871500"/>
              <a:chOff x="0" y="0"/>
              <a:chExt cx="902652" cy="871500"/>
            </a:xfrm>
          </p:grpSpPr>
          <p:sp>
            <p:nvSpPr>
              <p:cNvPr id="34850" name="泪滴形 42"/>
              <p:cNvSpPr>
                <a:spLocks/>
              </p:cNvSpPr>
              <p:nvPr/>
            </p:nvSpPr>
            <p:spPr bwMode="auto">
              <a:xfrm>
                <a:off x="0" y="0"/>
                <a:ext cx="871500" cy="871500"/>
              </a:xfrm>
              <a:custGeom>
                <a:avLst/>
                <a:gdLst>
                  <a:gd name="T0" fmla="*/ 0 w 871500"/>
                  <a:gd name="T1" fmla="*/ 435750 h 871500"/>
                  <a:gd name="T2" fmla="*/ 435750 w 871500"/>
                  <a:gd name="T3" fmla="*/ 0 h 871500"/>
                  <a:gd name="T4" fmla="*/ 871500 w 871500"/>
                  <a:gd name="T5" fmla="*/ 0 h 871500"/>
                  <a:gd name="T6" fmla="*/ 871500 w 871500"/>
                  <a:gd name="T7" fmla="*/ 435750 h 871500"/>
                  <a:gd name="T8" fmla="*/ 435750 w 871500"/>
                  <a:gd name="T9" fmla="*/ 871500 h 871500"/>
                  <a:gd name="T10" fmla="*/ 0 w 871500"/>
                  <a:gd name="T11" fmla="*/ 435750 h 871500"/>
                  <a:gd name="T12" fmla="*/ 0 60000 65536"/>
                  <a:gd name="T13" fmla="*/ 0 60000 65536"/>
                  <a:gd name="T14" fmla="*/ 0 60000 65536"/>
                  <a:gd name="T15" fmla="*/ 0 60000 65536"/>
                  <a:gd name="T16" fmla="*/ 0 60000 65536"/>
                  <a:gd name="T17" fmla="*/ 0 60000 65536"/>
                  <a:gd name="T18" fmla="*/ 0 w 871500"/>
                  <a:gd name="T19" fmla="*/ 0 h 871500"/>
                  <a:gd name="T20" fmla="*/ 871500 w 871500"/>
                  <a:gd name="T21" fmla="*/ 871500 h 871500"/>
                </a:gdLst>
                <a:ahLst/>
                <a:cxnLst>
                  <a:cxn ang="T12">
                    <a:pos x="T0" y="T1"/>
                  </a:cxn>
                  <a:cxn ang="T13">
                    <a:pos x="T2" y="T3"/>
                  </a:cxn>
                  <a:cxn ang="T14">
                    <a:pos x="T4" y="T5"/>
                  </a:cxn>
                  <a:cxn ang="T15">
                    <a:pos x="T6" y="T7"/>
                  </a:cxn>
                  <a:cxn ang="T16">
                    <a:pos x="T8" y="T9"/>
                  </a:cxn>
                  <a:cxn ang="T17">
                    <a:pos x="T10" y="T11"/>
                  </a:cxn>
                </a:cxnLst>
                <a:rect l="T18" t="T19" r="T20" b="T21"/>
                <a:pathLst>
                  <a:path w="871500" h="871500">
                    <a:moveTo>
                      <a:pt x="0" y="435750"/>
                    </a:moveTo>
                    <a:cubicBezTo>
                      <a:pt x="0" y="195092"/>
                      <a:pt x="195092" y="0"/>
                      <a:pt x="435750" y="0"/>
                    </a:cubicBezTo>
                    <a:lnTo>
                      <a:pt x="871500" y="0"/>
                    </a:lnTo>
                    <a:lnTo>
                      <a:pt x="871500" y="435750"/>
                    </a:lnTo>
                    <a:cubicBezTo>
                      <a:pt x="871500" y="676408"/>
                      <a:pt x="676408" y="871500"/>
                      <a:pt x="435750" y="871500"/>
                    </a:cubicBezTo>
                    <a:cubicBezTo>
                      <a:pt x="195092" y="871500"/>
                      <a:pt x="0" y="676408"/>
                      <a:pt x="0" y="43575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4851" name="TextBox 43"/>
              <p:cNvSpPr txBox="1">
                <a:spLocks noChangeArrowheads="1"/>
              </p:cNvSpPr>
              <p:nvPr/>
            </p:nvSpPr>
            <p:spPr bwMode="auto">
              <a:xfrm>
                <a:off x="38556" y="247962"/>
                <a:ext cx="86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8F8F8"/>
                    </a:solidFill>
                    <a:ea typeface="宋体" panose="02010600030101010101" pitchFamily="2" charset="-122"/>
                  </a:rPr>
                  <a:t>20%</a:t>
                </a:r>
                <a:endParaRPr lang="zh-CN" altLang="en-US" b="1">
                  <a:solidFill>
                    <a:srgbClr val="F8F8F8"/>
                  </a:solidFill>
                  <a:ea typeface="宋体" panose="02010600030101010101" pitchFamily="2" charset="-122"/>
                </a:endParaRPr>
              </a:p>
            </p:txBody>
          </p:sp>
        </p:grpSp>
      </p:grpSp>
      <p:grpSp>
        <p:nvGrpSpPr>
          <p:cNvPr id="4" name="Group 17"/>
          <p:cNvGrpSpPr>
            <a:grpSpLocks/>
          </p:cNvGrpSpPr>
          <p:nvPr/>
        </p:nvGrpSpPr>
        <p:grpSpPr bwMode="auto">
          <a:xfrm>
            <a:off x="5754688" y="3133725"/>
            <a:ext cx="3676650" cy="871538"/>
            <a:chOff x="0" y="0"/>
            <a:chExt cx="3677056" cy="871500"/>
          </a:xfrm>
        </p:grpSpPr>
        <p:cxnSp>
          <p:nvCxnSpPr>
            <p:cNvPr id="3" name="直接连接符 45"/>
            <p:cNvCxnSpPr>
              <a:cxnSpLocks noChangeShapeType="1"/>
            </p:cNvCxnSpPr>
            <p:nvPr/>
          </p:nvCxnSpPr>
          <p:spPr bwMode="auto">
            <a:xfrm>
              <a:off x="871500" y="0"/>
              <a:ext cx="2805556"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cxnSp>
        <p:grpSp>
          <p:nvGrpSpPr>
            <p:cNvPr id="5" name="Group 19"/>
            <p:cNvGrpSpPr>
              <a:grpSpLocks/>
            </p:cNvGrpSpPr>
            <p:nvPr/>
          </p:nvGrpSpPr>
          <p:grpSpPr bwMode="auto">
            <a:xfrm>
              <a:off x="0" y="0"/>
              <a:ext cx="886848" cy="871500"/>
              <a:chOff x="0" y="0"/>
              <a:chExt cx="886848" cy="871500"/>
            </a:xfrm>
          </p:grpSpPr>
          <p:sp>
            <p:nvSpPr>
              <p:cNvPr id="7" name="泪滴形 47"/>
              <p:cNvSpPr>
                <a:spLocks/>
              </p:cNvSpPr>
              <p:nvPr/>
            </p:nvSpPr>
            <p:spPr bwMode="auto">
              <a:xfrm>
                <a:off x="0" y="0"/>
                <a:ext cx="871500" cy="871500"/>
              </a:xfrm>
              <a:custGeom>
                <a:avLst/>
                <a:gdLst>
                  <a:gd name="T0" fmla="*/ 0 w 871500"/>
                  <a:gd name="T1" fmla="*/ 435750 h 871500"/>
                  <a:gd name="T2" fmla="*/ 435750 w 871500"/>
                  <a:gd name="T3" fmla="*/ 0 h 871500"/>
                  <a:gd name="T4" fmla="*/ 871500 w 871500"/>
                  <a:gd name="T5" fmla="*/ 0 h 871500"/>
                  <a:gd name="T6" fmla="*/ 871500 w 871500"/>
                  <a:gd name="T7" fmla="*/ 435750 h 871500"/>
                  <a:gd name="T8" fmla="*/ 435750 w 871500"/>
                  <a:gd name="T9" fmla="*/ 871500 h 871500"/>
                  <a:gd name="T10" fmla="*/ 0 w 871500"/>
                  <a:gd name="T11" fmla="*/ 435750 h 871500"/>
                  <a:gd name="T12" fmla="*/ 0 60000 65536"/>
                  <a:gd name="T13" fmla="*/ 0 60000 65536"/>
                  <a:gd name="T14" fmla="*/ 0 60000 65536"/>
                  <a:gd name="T15" fmla="*/ 0 60000 65536"/>
                  <a:gd name="T16" fmla="*/ 0 60000 65536"/>
                  <a:gd name="T17" fmla="*/ 0 60000 65536"/>
                  <a:gd name="T18" fmla="*/ 0 w 871500"/>
                  <a:gd name="T19" fmla="*/ 0 h 871500"/>
                  <a:gd name="T20" fmla="*/ 871500 w 871500"/>
                  <a:gd name="T21" fmla="*/ 871500 h 871500"/>
                </a:gdLst>
                <a:ahLst/>
                <a:cxnLst>
                  <a:cxn ang="T12">
                    <a:pos x="T0" y="T1"/>
                  </a:cxn>
                  <a:cxn ang="T13">
                    <a:pos x="T2" y="T3"/>
                  </a:cxn>
                  <a:cxn ang="T14">
                    <a:pos x="T4" y="T5"/>
                  </a:cxn>
                  <a:cxn ang="T15">
                    <a:pos x="T6" y="T7"/>
                  </a:cxn>
                  <a:cxn ang="T16">
                    <a:pos x="T8" y="T9"/>
                  </a:cxn>
                  <a:cxn ang="T17">
                    <a:pos x="T10" y="T11"/>
                  </a:cxn>
                </a:cxnLst>
                <a:rect l="T18" t="T19" r="T20" b="T21"/>
                <a:pathLst>
                  <a:path w="871500" h="871500">
                    <a:moveTo>
                      <a:pt x="0" y="435750"/>
                    </a:moveTo>
                    <a:cubicBezTo>
                      <a:pt x="0" y="195092"/>
                      <a:pt x="195092" y="0"/>
                      <a:pt x="435750" y="0"/>
                    </a:cubicBezTo>
                    <a:lnTo>
                      <a:pt x="871500" y="0"/>
                    </a:lnTo>
                    <a:lnTo>
                      <a:pt x="871500" y="435750"/>
                    </a:lnTo>
                    <a:cubicBezTo>
                      <a:pt x="871500" y="676408"/>
                      <a:pt x="676408" y="871500"/>
                      <a:pt x="435750" y="871500"/>
                    </a:cubicBezTo>
                    <a:cubicBezTo>
                      <a:pt x="195092" y="871500"/>
                      <a:pt x="0" y="676408"/>
                      <a:pt x="0" y="43575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4847" name="TextBox 48"/>
              <p:cNvSpPr txBox="1">
                <a:spLocks noChangeArrowheads="1"/>
              </p:cNvSpPr>
              <p:nvPr/>
            </p:nvSpPr>
            <p:spPr bwMode="auto">
              <a:xfrm>
                <a:off x="22752" y="193209"/>
                <a:ext cx="86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8F8F8"/>
                    </a:solidFill>
                    <a:ea typeface="宋体" panose="02010600030101010101" pitchFamily="2" charset="-122"/>
                  </a:rPr>
                  <a:t>30%</a:t>
                </a:r>
                <a:endParaRPr lang="zh-CN" altLang="en-US" b="1">
                  <a:solidFill>
                    <a:srgbClr val="F8F8F8"/>
                  </a:solidFill>
                  <a:ea typeface="宋体" panose="02010600030101010101" pitchFamily="2" charset="-122"/>
                </a:endParaRPr>
              </a:p>
            </p:txBody>
          </p:sp>
        </p:grpSp>
      </p:grpSp>
      <p:grpSp>
        <p:nvGrpSpPr>
          <p:cNvPr id="6" name="Group 22"/>
          <p:cNvGrpSpPr>
            <a:grpSpLocks/>
          </p:cNvGrpSpPr>
          <p:nvPr/>
        </p:nvGrpSpPr>
        <p:grpSpPr bwMode="auto">
          <a:xfrm>
            <a:off x="5765800" y="4564063"/>
            <a:ext cx="3665538" cy="871537"/>
            <a:chOff x="0" y="0"/>
            <a:chExt cx="3665621" cy="871500"/>
          </a:xfrm>
        </p:grpSpPr>
        <p:cxnSp>
          <p:nvCxnSpPr>
            <p:cNvPr id="34840" name="直接连接符 50"/>
            <p:cNvCxnSpPr>
              <a:cxnSpLocks noChangeShapeType="1"/>
            </p:cNvCxnSpPr>
            <p:nvPr/>
          </p:nvCxnSpPr>
          <p:spPr bwMode="auto">
            <a:xfrm>
              <a:off x="860065" y="0"/>
              <a:ext cx="280555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cxnSp>
        <p:grpSp>
          <p:nvGrpSpPr>
            <p:cNvPr id="34841" name="Group 24"/>
            <p:cNvGrpSpPr>
              <a:grpSpLocks/>
            </p:cNvGrpSpPr>
            <p:nvPr/>
          </p:nvGrpSpPr>
          <p:grpSpPr bwMode="auto">
            <a:xfrm>
              <a:off x="0" y="0"/>
              <a:ext cx="891217" cy="871500"/>
              <a:chOff x="0" y="0"/>
              <a:chExt cx="891217" cy="871500"/>
            </a:xfrm>
          </p:grpSpPr>
          <p:sp>
            <p:nvSpPr>
              <p:cNvPr id="34842" name="泪滴形 52"/>
              <p:cNvSpPr>
                <a:spLocks/>
              </p:cNvSpPr>
              <p:nvPr/>
            </p:nvSpPr>
            <p:spPr bwMode="auto">
              <a:xfrm>
                <a:off x="0" y="0"/>
                <a:ext cx="871500" cy="871500"/>
              </a:xfrm>
              <a:custGeom>
                <a:avLst/>
                <a:gdLst>
                  <a:gd name="T0" fmla="*/ 0 w 871500"/>
                  <a:gd name="T1" fmla="*/ 435750 h 871500"/>
                  <a:gd name="T2" fmla="*/ 435750 w 871500"/>
                  <a:gd name="T3" fmla="*/ 0 h 871500"/>
                  <a:gd name="T4" fmla="*/ 871500 w 871500"/>
                  <a:gd name="T5" fmla="*/ 0 h 871500"/>
                  <a:gd name="T6" fmla="*/ 871500 w 871500"/>
                  <a:gd name="T7" fmla="*/ 435750 h 871500"/>
                  <a:gd name="T8" fmla="*/ 435750 w 871500"/>
                  <a:gd name="T9" fmla="*/ 871500 h 871500"/>
                  <a:gd name="T10" fmla="*/ 0 w 871500"/>
                  <a:gd name="T11" fmla="*/ 435750 h 871500"/>
                  <a:gd name="T12" fmla="*/ 0 60000 65536"/>
                  <a:gd name="T13" fmla="*/ 0 60000 65536"/>
                  <a:gd name="T14" fmla="*/ 0 60000 65536"/>
                  <a:gd name="T15" fmla="*/ 0 60000 65536"/>
                  <a:gd name="T16" fmla="*/ 0 60000 65536"/>
                  <a:gd name="T17" fmla="*/ 0 60000 65536"/>
                  <a:gd name="T18" fmla="*/ 0 w 871500"/>
                  <a:gd name="T19" fmla="*/ 0 h 871500"/>
                  <a:gd name="T20" fmla="*/ 871500 w 871500"/>
                  <a:gd name="T21" fmla="*/ 871500 h 871500"/>
                </a:gdLst>
                <a:ahLst/>
                <a:cxnLst>
                  <a:cxn ang="T12">
                    <a:pos x="T0" y="T1"/>
                  </a:cxn>
                  <a:cxn ang="T13">
                    <a:pos x="T2" y="T3"/>
                  </a:cxn>
                  <a:cxn ang="T14">
                    <a:pos x="T4" y="T5"/>
                  </a:cxn>
                  <a:cxn ang="T15">
                    <a:pos x="T6" y="T7"/>
                  </a:cxn>
                  <a:cxn ang="T16">
                    <a:pos x="T8" y="T9"/>
                  </a:cxn>
                  <a:cxn ang="T17">
                    <a:pos x="T10" y="T11"/>
                  </a:cxn>
                </a:cxnLst>
                <a:rect l="T18" t="T19" r="T20" b="T21"/>
                <a:pathLst>
                  <a:path w="871500" h="871500">
                    <a:moveTo>
                      <a:pt x="0" y="435750"/>
                    </a:moveTo>
                    <a:cubicBezTo>
                      <a:pt x="0" y="195092"/>
                      <a:pt x="195092" y="0"/>
                      <a:pt x="435750" y="0"/>
                    </a:cubicBezTo>
                    <a:lnTo>
                      <a:pt x="871500" y="0"/>
                    </a:lnTo>
                    <a:lnTo>
                      <a:pt x="871500" y="435750"/>
                    </a:lnTo>
                    <a:cubicBezTo>
                      <a:pt x="871500" y="676408"/>
                      <a:pt x="676408" y="871500"/>
                      <a:pt x="435750" y="871500"/>
                    </a:cubicBezTo>
                    <a:cubicBezTo>
                      <a:pt x="195092" y="871500"/>
                      <a:pt x="0" y="676408"/>
                      <a:pt x="0" y="43575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 name="TextBox 53"/>
              <p:cNvSpPr txBox="1">
                <a:spLocks noChangeArrowheads="1"/>
              </p:cNvSpPr>
              <p:nvPr/>
            </p:nvSpPr>
            <p:spPr bwMode="auto">
              <a:xfrm>
                <a:off x="27121" y="235695"/>
                <a:ext cx="8640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8F8F8"/>
                    </a:solidFill>
                    <a:ea typeface="宋体" panose="02010600030101010101" pitchFamily="2" charset="-122"/>
                  </a:rPr>
                  <a:t>50%</a:t>
                </a:r>
                <a:endParaRPr lang="zh-CN" altLang="en-US" b="1">
                  <a:solidFill>
                    <a:srgbClr val="F8F8F8"/>
                  </a:solidFill>
                  <a:ea typeface="宋体" panose="02010600030101010101" pitchFamily="2" charset="-122"/>
                </a:endParaRPr>
              </a:p>
            </p:txBody>
          </p:sp>
        </p:grpSp>
      </p:grpSp>
      <p:sp>
        <p:nvSpPr>
          <p:cNvPr id="34843" name="矩形 54"/>
          <p:cNvSpPr>
            <a:spLocks noChangeArrowheads="1"/>
          </p:cNvSpPr>
          <p:nvPr/>
        </p:nvSpPr>
        <p:spPr bwMode="auto">
          <a:xfrm>
            <a:off x="6713538" y="1677988"/>
            <a:ext cx="2740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tx1"/>
                </a:solidFill>
                <a:latin typeface="微软雅黑" panose="020B0503020204020204" pitchFamily="34" charset="-122"/>
              </a:rPr>
              <a:t>单击此处添加文本</a:t>
            </a:r>
            <a:endParaRPr lang="en-US" sz="1800">
              <a:solidFill>
                <a:schemeClr val="tx1"/>
              </a:solidFill>
              <a:latin typeface="微软雅黑" panose="020B0503020204020204" pitchFamily="34" charset="-122"/>
            </a:endParaRPr>
          </a:p>
          <a:p>
            <a:pPr algn="ctr" eaLnBrk="1" hangingPunct="1">
              <a:spcBef>
                <a:spcPct val="0"/>
              </a:spcBef>
              <a:buFontTx/>
              <a:buNone/>
            </a:pPr>
            <a:r>
              <a:rPr lang="zh-CN" altLang="en-US" sz="1800">
                <a:solidFill>
                  <a:schemeClr val="tx1"/>
                </a:solidFill>
                <a:latin typeface="微软雅黑" panose="020B0503020204020204" pitchFamily="34" charset="-122"/>
              </a:rPr>
              <a:t>单击此处添加文本</a:t>
            </a:r>
          </a:p>
        </p:txBody>
      </p:sp>
      <p:sp>
        <p:nvSpPr>
          <p:cNvPr id="34844" name="矩形 55"/>
          <p:cNvSpPr>
            <a:spLocks noChangeArrowheads="1"/>
          </p:cNvSpPr>
          <p:nvPr/>
        </p:nvSpPr>
        <p:spPr bwMode="auto">
          <a:xfrm>
            <a:off x="6691313" y="3203575"/>
            <a:ext cx="2740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tx1"/>
                </a:solidFill>
                <a:latin typeface="微软雅黑" panose="020B0503020204020204" pitchFamily="34" charset="-122"/>
              </a:rPr>
              <a:t>单击此处添加文本</a:t>
            </a:r>
            <a:endParaRPr lang="en-US" sz="1800">
              <a:solidFill>
                <a:schemeClr val="tx1"/>
              </a:solidFill>
              <a:latin typeface="微软雅黑" panose="020B0503020204020204" pitchFamily="34" charset="-122"/>
            </a:endParaRPr>
          </a:p>
          <a:p>
            <a:pPr algn="ctr" eaLnBrk="1" hangingPunct="1">
              <a:spcBef>
                <a:spcPct val="0"/>
              </a:spcBef>
              <a:buFontTx/>
              <a:buNone/>
            </a:pPr>
            <a:r>
              <a:rPr lang="zh-CN" altLang="en-US" sz="1800">
                <a:solidFill>
                  <a:schemeClr val="tx1"/>
                </a:solidFill>
                <a:latin typeface="微软雅黑" panose="020B0503020204020204" pitchFamily="34" charset="-122"/>
              </a:rPr>
              <a:t>单击此处添加文本</a:t>
            </a:r>
          </a:p>
        </p:txBody>
      </p:sp>
      <p:sp>
        <p:nvSpPr>
          <p:cNvPr id="34845" name="矩形 56"/>
          <p:cNvSpPr>
            <a:spLocks noChangeArrowheads="1"/>
          </p:cNvSpPr>
          <p:nvPr/>
        </p:nvSpPr>
        <p:spPr bwMode="auto">
          <a:xfrm>
            <a:off x="6721475" y="4618038"/>
            <a:ext cx="2741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tx1"/>
                </a:solidFill>
                <a:latin typeface="微软雅黑" panose="020B0503020204020204" pitchFamily="34" charset="-122"/>
              </a:rPr>
              <a:t>单击此处添加文本</a:t>
            </a:r>
            <a:endParaRPr lang="en-US" sz="1800">
              <a:solidFill>
                <a:schemeClr val="tx1"/>
              </a:solidFill>
              <a:latin typeface="微软雅黑" panose="020B0503020204020204" pitchFamily="34" charset="-122"/>
            </a:endParaRPr>
          </a:p>
          <a:p>
            <a:pPr algn="ctr" eaLnBrk="1" hangingPunct="1">
              <a:spcBef>
                <a:spcPct val="0"/>
              </a:spcBef>
              <a:buFontTx/>
              <a:buNone/>
            </a:pPr>
            <a:r>
              <a:rPr lang="zh-CN" altLang="en-US" sz="1800">
                <a:solidFill>
                  <a:schemeClr val="tx1"/>
                </a:solidFill>
                <a:latin typeface="微软雅黑" panose="020B0503020204020204" pitchFamily="34" charset="-122"/>
              </a:rPr>
              <a:t>单击此处添加文本</a:t>
            </a:r>
          </a:p>
        </p:txBody>
      </p:sp>
      <p:sp>
        <p:nvSpPr>
          <p:cNvPr id="34846" name="TextBox 5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8" name="Group 31"/>
          <p:cNvGrpSpPr>
            <a:grpSpLocks/>
          </p:cNvGrpSpPr>
          <p:nvPr/>
        </p:nvGrpSpPr>
        <p:grpSpPr bwMode="auto">
          <a:xfrm>
            <a:off x="300038" y="142875"/>
            <a:ext cx="11236325" cy="525463"/>
            <a:chOff x="0" y="0"/>
            <a:chExt cx="11236203" cy="525463"/>
          </a:xfrm>
        </p:grpSpPr>
        <p:grpSp>
          <p:nvGrpSpPr>
            <p:cNvPr id="34836" name="Group 32"/>
            <p:cNvGrpSpPr>
              <a:grpSpLocks/>
            </p:cNvGrpSpPr>
            <p:nvPr/>
          </p:nvGrpSpPr>
          <p:grpSpPr bwMode="auto">
            <a:xfrm flipH="1" flipV="1">
              <a:off x="0" y="0"/>
              <a:ext cx="584200" cy="525463"/>
              <a:chOff x="0" y="0"/>
              <a:chExt cx="584200" cy="525463"/>
            </a:xfrm>
          </p:grpSpPr>
          <p:sp>
            <p:nvSpPr>
              <p:cNvPr id="34838"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4839"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4837" name="直接连接符 60"/>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66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4846"/>
                                        </p:tgtEl>
                                        <p:attrNameLst>
                                          <p:attrName>style.visibility</p:attrName>
                                        </p:attrNameLst>
                                      </p:cBhvr>
                                      <p:to>
                                        <p:strVal val="visible"/>
                                      </p:to>
                                    </p:set>
                                    <p:anim calcmode="lin" valueType="num">
                                      <p:cBhvr>
                                        <p:cTn id="11" dur="300" fill="hold"/>
                                        <p:tgtEl>
                                          <p:spTgt spid="34846"/>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4846"/>
                                        </p:tgtEl>
                                        <p:attrNameLst>
                                          <p:attrName>ppt_y</p:attrName>
                                        </p:attrNameLst>
                                      </p:cBhvr>
                                      <p:tavLst>
                                        <p:tav tm="0">
                                          <p:val>
                                            <p:strVal val="#ppt_y"/>
                                          </p:val>
                                        </p:tav>
                                        <p:tav tm="100000">
                                          <p:val>
                                            <p:strVal val="#ppt_y"/>
                                          </p:val>
                                        </p:tav>
                                      </p:tavLst>
                                    </p:anim>
                                    <p:anim calcmode="lin" valueType="num">
                                      <p:cBhvr>
                                        <p:cTn id="13" dur="300" fill="hold"/>
                                        <p:tgtEl>
                                          <p:spTgt spid="34846"/>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484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4846"/>
                                        </p:tgtEl>
                                      </p:cBhvr>
                                    </p:animEffect>
                                  </p:childTnLst>
                                </p:cTn>
                              </p:par>
                            </p:childTnLst>
                          </p:cTn>
                        </p:par>
                        <p:par>
                          <p:cTn id="16" fill="hold" nodeType="afterGroup">
                            <p:stCondLst>
                              <p:cond delay="1070"/>
                            </p:stCondLst>
                            <p:childTnLst>
                              <p:par>
                                <p:cTn id="17" presetID="10" presetClass="entr" presetSubtype="0" fill="hold" nodeType="afterEffect">
                                  <p:stCondLst>
                                    <p:cond delay="0"/>
                                  </p:stCondLst>
                                  <p:childTnLst>
                                    <p:set>
                                      <p:cBhvr>
                                        <p:cTn id="18" dur="1" fill="hold">
                                          <p:stCondLst>
                                            <p:cond delay="0"/>
                                          </p:stCondLst>
                                        </p:cTn>
                                        <p:tgtEl>
                                          <p:spTgt spid="34820"/>
                                        </p:tgtEl>
                                        <p:attrNameLst>
                                          <p:attrName>style.visibility</p:attrName>
                                        </p:attrNameLst>
                                      </p:cBhvr>
                                      <p:to>
                                        <p:strVal val="visible"/>
                                      </p:to>
                                    </p:set>
                                    <p:animEffect transition="in" filter="fade">
                                      <p:cBhvr>
                                        <p:cTn id="19" dur="500"/>
                                        <p:tgtEl>
                                          <p:spTgt spid="34820"/>
                                        </p:tgtEl>
                                      </p:cBhvr>
                                    </p:animEffect>
                                  </p:childTnLst>
                                </p:cTn>
                              </p:par>
                              <p:par>
                                <p:cTn id="20" presetID="10" presetClass="entr" presetSubtype="0" fill="hold" nodeType="withEffect">
                                  <p:stCondLst>
                                    <p:cond delay="100"/>
                                  </p:stCondLst>
                                  <p:childTnLst>
                                    <p:set>
                                      <p:cBhvr>
                                        <p:cTn id="21" dur="1" fill="hold">
                                          <p:stCondLst>
                                            <p:cond delay="0"/>
                                          </p:stCondLst>
                                        </p:cTn>
                                        <p:tgtEl>
                                          <p:spTgt spid="34819"/>
                                        </p:tgtEl>
                                        <p:attrNameLst>
                                          <p:attrName>style.visibility</p:attrName>
                                        </p:attrNameLst>
                                      </p:cBhvr>
                                      <p:to>
                                        <p:strVal val="visible"/>
                                      </p:to>
                                    </p:set>
                                    <p:animEffect transition="in" filter="fade">
                                      <p:cBhvr>
                                        <p:cTn id="22" dur="500"/>
                                        <p:tgtEl>
                                          <p:spTgt spid="34819"/>
                                        </p:tgtEl>
                                      </p:cBhvr>
                                    </p:animEffect>
                                  </p:childTnLst>
                                </p:cTn>
                              </p:par>
                              <p:par>
                                <p:cTn id="23" presetID="10" presetClass="entr" presetSubtype="0" fill="hold" nodeType="withEffect">
                                  <p:stCondLst>
                                    <p:cond delay="200"/>
                                  </p:stCondLst>
                                  <p:childTnLst>
                                    <p:set>
                                      <p:cBhvr>
                                        <p:cTn id="24" dur="1" fill="hold">
                                          <p:stCondLst>
                                            <p:cond delay="0"/>
                                          </p:stCondLst>
                                        </p:cTn>
                                        <p:tgtEl>
                                          <p:spTgt spid="34821"/>
                                        </p:tgtEl>
                                        <p:attrNameLst>
                                          <p:attrName>style.visibility</p:attrName>
                                        </p:attrNameLst>
                                      </p:cBhvr>
                                      <p:to>
                                        <p:strVal val="visible"/>
                                      </p:to>
                                    </p:set>
                                    <p:animEffect transition="in" filter="fade">
                                      <p:cBhvr>
                                        <p:cTn id="25" dur="500"/>
                                        <p:tgtEl>
                                          <p:spTgt spid="34821"/>
                                        </p:tgtEl>
                                      </p:cBhvr>
                                    </p:animEffect>
                                  </p:childTnLst>
                                </p:cTn>
                              </p:par>
                              <p:par>
                                <p:cTn id="26" presetID="10" presetClass="entr" presetSubtype="0" fill="hold" nodeType="withEffect">
                                  <p:stCondLst>
                                    <p:cond delay="300"/>
                                  </p:stCondLst>
                                  <p:childTnLst>
                                    <p:set>
                                      <p:cBhvr>
                                        <p:cTn id="27" dur="1" fill="hold">
                                          <p:stCondLst>
                                            <p:cond delay="0"/>
                                          </p:stCondLst>
                                        </p:cTn>
                                        <p:tgtEl>
                                          <p:spTgt spid="34818"/>
                                        </p:tgtEl>
                                        <p:attrNameLst>
                                          <p:attrName>style.visibility</p:attrName>
                                        </p:attrNameLst>
                                      </p:cBhvr>
                                      <p:to>
                                        <p:strVal val="visible"/>
                                      </p:to>
                                    </p:set>
                                    <p:animEffect transition="in" filter="fade">
                                      <p:cBhvr>
                                        <p:cTn id="28" dur="500"/>
                                        <p:tgtEl>
                                          <p:spTgt spid="34818"/>
                                        </p:tgtEl>
                                      </p:cBhvr>
                                    </p:animEffect>
                                  </p:childTnLst>
                                </p:cTn>
                              </p:par>
                              <p:par>
                                <p:cTn id="29" presetID="10" presetClass="entr" presetSubtype="0" fill="hold" nodeType="withEffect">
                                  <p:stCondLst>
                                    <p:cond delay="500"/>
                                  </p:stCondLst>
                                  <p:childTnLst>
                                    <p:set>
                                      <p:cBhvr>
                                        <p:cTn id="30" dur="1" fill="hold">
                                          <p:stCondLst>
                                            <p:cond delay="0"/>
                                          </p:stCondLst>
                                        </p:cTn>
                                        <p:tgtEl>
                                          <p:spTgt spid="34824"/>
                                        </p:tgtEl>
                                        <p:attrNameLst>
                                          <p:attrName>style.visibility</p:attrName>
                                        </p:attrNameLst>
                                      </p:cBhvr>
                                      <p:to>
                                        <p:strVal val="visible"/>
                                      </p:to>
                                    </p:set>
                                    <p:animEffect transition="in" filter="fade">
                                      <p:cBhvr>
                                        <p:cTn id="31" dur="500"/>
                                        <p:tgtEl>
                                          <p:spTgt spid="34824"/>
                                        </p:tgtEl>
                                      </p:cBhvr>
                                    </p:animEffect>
                                  </p:childTnLst>
                                </p:cTn>
                              </p:par>
                              <p:par>
                                <p:cTn id="32" presetID="10" presetClass="entr" presetSubtype="0" fill="hold" nodeType="withEffect">
                                  <p:stCondLst>
                                    <p:cond delay="600"/>
                                  </p:stCondLst>
                                  <p:childTnLst>
                                    <p:set>
                                      <p:cBhvr>
                                        <p:cTn id="33" dur="1" fill="hold">
                                          <p:stCondLst>
                                            <p:cond delay="0"/>
                                          </p:stCondLst>
                                        </p:cTn>
                                        <p:tgtEl>
                                          <p:spTgt spid="34823"/>
                                        </p:tgtEl>
                                        <p:attrNameLst>
                                          <p:attrName>style.visibility</p:attrName>
                                        </p:attrNameLst>
                                      </p:cBhvr>
                                      <p:to>
                                        <p:strVal val="visible"/>
                                      </p:to>
                                    </p:set>
                                    <p:animEffect transition="in" filter="fade">
                                      <p:cBhvr>
                                        <p:cTn id="34" dur="500"/>
                                        <p:tgtEl>
                                          <p:spTgt spid="34823"/>
                                        </p:tgtEl>
                                      </p:cBhvr>
                                    </p:animEffect>
                                  </p:childTnLst>
                                </p:cTn>
                              </p:par>
                              <p:par>
                                <p:cTn id="35" presetID="10" presetClass="entr" presetSubtype="0" fill="hold" nodeType="withEffect">
                                  <p:stCondLst>
                                    <p:cond delay="700"/>
                                  </p:stCondLst>
                                  <p:childTnLst>
                                    <p:set>
                                      <p:cBhvr>
                                        <p:cTn id="36" dur="1" fill="hold">
                                          <p:stCondLst>
                                            <p:cond delay="0"/>
                                          </p:stCondLst>
                                        </p:cTn>
                                        <p:tgtEl>
                                          <p:spTgt spid="34822"/>
                                        </p:tgtEl>
                                        <p:attrNameLst>
                                          <p:attrName>style.visibility</p:attrName>
                                        </p:attrNameLst>
                                      </p:cBhvr>
                                      <p:to>
                                        <p:strVal val="visible"/>
                                      </p:to>
                                    </p:set>
                                    <p:animEffect transition="in" filter="fade">
                                      <p:cBhvr>
                                        <p:cTn id="37" dur="500"/>
                                        <p:tgtEl>
                                          <p:spTgt spid="34822"/>
                                        </p:tgtEl>
                                      </p:cBhvr>
                                    </p:animEffect>
                                  </p:childTnLst>
                                </p:cTn>
                              </p:par>
                              <p:par>
                                <p:cTn id="38" presetID="10" presetClass="entr" presetSubtype="0" fill="hold" nodeType="withEffect">
                                  <p:stCondLst>
                                    <p:cond delay="900"/>
                                  </p:stCondLst>
                                  <p:childTnLst>
                                    <p:set>
                                      <p:cBhvr>
                                        <p:cTn id="39" dur="1" fill="hold">
                                          <p:stCondLst>
                                            <p:cond delay="0"/>
                                          </p:stCondLst>
                                        </p:cTn>
                                        <p:tgtEl>
                                          <p:spTgt spid="34826"/>
                                        </p:tgtEl>
                                        <p:attrNameLst>
                                          <p:attrName>style.visibility</p:attrName>
                                        </p:attrNameLst>
                                      </p:cBhvr>
                                      <p:to>
                                        <p:strVal val="visible"/>
                                      </p:to>
                                    </p:set>
                                    <p:animEffect transition="in" filter="fade">
                                      <p:cBhvr>
                                        <p:cTn id="40" dur="500"/>
                                        <p:tgtEl>
                                          <p:spTgt spid="34826"/>
                                        </p:tgtEl>
                                      </p:cBhvr>
                                    </p:animEffect>
                                  </p:childTnLst>
                                </p:cTn>
                              </p:par>
                              <p:par>
                                <p:cTn id="41" presetID="10" presetClass="entr" presetSubtype="0" fill="hold" nodeType="withEffect">
                                  <p:stCondLst>
                                    <p:cond delay="1000"/>
                                  </p:stCondLst>
                                  <p:childTnLst>
                                    <p:set>
                                      <p:cBhvr>
                                        <p:cTn id="42" dur="1" fill="hold">
                                          <p:stCondLst>
                                            <p:cond delay="0"/>
                                          </p:stCondLst>
                                        </p:cTn>
                                        <p:tgtEl>
                                          <p:spTgt spid="34825"/>
                                        </p:tgtEl>
                                        <p:attrNameLst>
                                          <p:attrName>style.visibility</p:attrName>
                                        </p:attrNameLst>
                                      </p:cBhvr>
                                      <p:to>
                                        <p:strVal val="visible"/>
                                      </p:to>
                                    </p:set>
                                    <p:animEffect transition="in" filter="fade">
                                      <p:cBhvr>
                                        <p:cTn id="43" dur="500"/>
                                        <p:tgtEl>
                                          <p:spTgt spid="34825"/>
                                        </p:tgtEl>
                                      </p:cBhvr>
                                    </p:animEffect>
                                  </p:childTnLst>
                                </p:cTn>
                              </p:par>
                              <p:par>
                                <p:cTn id="44" presetID="10" presetClass="entr" presetSubtype="0" fill="hold" nodeType="withEffect">
                                  <p:stCondLst>
                                    <p:cond delay="1100"/>
                                  </p:stCondLst>
                                  <p:childTnLst>
                                    <p:set>
                                      <p:cBhvr>
                                        <p:cTn id="45" dur="1" fill="hold">
                                          <p:stCondLst>
                                            <p:cond delay="0"/>
                                          </p:stCondLst>
                                        </p:cTn>
                                        <p:tgtEl>
                                          <p:spTgt spid="34827"/>
                                        </p:tgtEl>
                                        <p:attrNameLst>
                                          <p:attrName>style.visibility</p:attrName>
                                        </p:attrNameLst>
                                      </p:cBhvr>
                                      <p:to>
                                        <p:strVal val="visible"/>
                                      </p:to>
                                    </p:set>
                                    <p:animEffect transition="in" filter="fade">
                                      <p:cBhvr>
                                        <p:cTn id="46" dur="500"/>
                                        <p:tgtEl>
                                          <p:spTgt spid="34827"/>
                                        </p:tgtEl>
                                      </p:cBhvr>
                                    </p:animEffect>
                                  </p:childTnLst>
                                </p:cTn>
                              </p:par>
                            </p:childTnLst>
                          </p:cTn>
                        </p:par>
                        <p:par>
                          <p:cTn id="47" fill="hold" nodeType="afterGroup">
                            <p:stCondLst>
                              <p:cond delay="267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par>
                                <p:cTn id="51" presetID="22" presetClass="entr" presetSubtype="1" fill="hold" grpId="0" nodeType="withEffect">
                                  <p:stCondLst>
                                    <p:cond delay="200"/>
                                  </p:stCondLst>
                                  <p:childTnLst>
                                    <p:set>
                                      <p:cBhvr>
                                        <p:cTn id="52" dur="1" fill="hold">
                                          <p:stCondLst>
                                            <p:cond delay="0"/>
                                          </p:stCondLst>
                                        </p:cTn>
                                        <p:tgtEl>
                                          <p:spTgt spid="34843"/>
                                        </p:tgtEl>
                                        <p:attrNameLst>
                                          <p:attrName>style.visibility</p:attrName>
                                        </p:attrNameLst>
                                      </p:cBhvr>
                                      <p:to>
                                        <p:strVal val="visible"/>
                                      </p:to>
                                    </p:set>
                                    <p:animEffect transition="in" filter="wipe(up)">
                                      <p:cBhvr>
                                        <p:cTn id="53" dur="500"/>
                                        <p:tgtEl>
                                          <p:spTgt spid="34843"/>
                                        </p:tgtEl>
                                      </p:cBhvr>
                                    </p:animEffect>
                                  </p:childTnLst>
                                </p:cTn>
                              </p:par>
                              <p:par>
                                <p:cTn id="54" presetID="22" presetClass="entr" presetSubtype="8" fill="hold" nodeType="withEffect">
                                  <p:stCondLst>
                                    <p:cond delay="50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par>
                                <p:cTn id="57" presetID="22" presetClass="entr" presetSubtype="1" fill="hold" grpId="0" nodeType="withEffect">
                                  <p:stCondLst>
                                    <p:cond delay="600"/>
                                  </p:stCondLst>
                                  <p:childTnLst>
                                    <p:set>
                                      <p:cBhvr>
                                        <p:cTn id="58" dur="1" fill="hold">
                                          <p:stCondLst>
                                            <p:cond delay="0"/>
                                          </p:stCondLst>
                                        </p:cTn>
                                        <p:tgtEl>
                                          <p:spTgt spid="34844"/>
                                        </p:tgtEl>
                                        <p:attrNameLst>
                                          <p:attrName>style.visibility</p:attrName>
                                        </p:attrNameLst>
                                      </p:cBhvr>
                                      <p:to>
                                        <p:strVal val="visible"/>
                                      </p:to>
                                    </p:set>
                                    <p:animEffect transition="in" filter="wipe(up)">
                                      <p:cBhvr>
                                        <p:cTn id="59" dur="500"/>
                                        <p:tgtEl>
                                          <p:spTgt spid="34844"/>
                                        </p:tgtEl>
                                      </p:cBhvr>
                                    </p:animEffect>
                                  </p:childTnLst>
                                </p:cTn>
                              </p:par>
                              <p:par>
                                <p:cTn id="60" presetID="22" presetClass="entr" presetSubtype="8" fill="hold" nodeType="withEffect">
                                  <p:stCondLst>
                                    <p:cond delay="900"/>
                                  </p:stCondLst>
                                  <p:childTnLst>
                                    <p:set>
                                      <p:cBhvr>
                                        <p:cTn id="61" dur="1" fill="hold">
                                          <p:stCondLst>
                                            <p:cond delay="0"/>
                                          </p:stCondLst>
                                        </p:cTn>
                                        <p:tgtEl>
                                          <p:spTgt spid="6"/>
                                        </p:tgtEl>
                                        <p:attrNameLst>
                                          <p:attrName>style.visibility</p:attrName>
                                        </p:attrNameLst>
                                      </p:cBhvr>
                                      <p:to>
                                        <p:strVal val="visible"/>
                                      </p:to>
                                    </p:set>
                                    <p:animEffect transition="in" filter="wipe(left)">
                                      <p:cBhvr>
                                        <p:cTn id="62" dur="500"/>
                                        <p:tgtEl>
                                          <p:spTgt spid="6"/>
                                        </p:tgtEl>
                                      </p:cBhvr>
                                    </p:animEffect>
                                  </p:childTnLst>
                                </p:cTn>
                              </p:par>
                              <p:par>
                                <p:cTn id="63" presetID="22" presetClass="entr" presetSubtype="1" fill="hold" grpId="0" nodeType="withEffect">
                                  <p:stCondLst>
                                    <p:cond delay="1000"/>
                                  </p:stCondLst>
                                  <p:childTnLst>
                                    <p:set>
                                      <p:cBhvr>
                                        <p:cTn id="64" dur="1" fill="hold">
                                          <p:stCondLst>
                                            <p:cond delay="0"/>
                                          </p:stCondLst>
                                        </p:cTn>
                                        <p:tgtEl>
                                          <p:spTgt spid="34845"/>
                                        </p:tgtEl>
                                        <p:attrNameLst>
                                          <p:attrName>style.visibility</p:attrName>
                                        </p:attrNameLst>
                                      </p:cBhvr>
                                      <p:to>
                                        <p:strVal val="visible"/>
                                      </p:to>
                                    </p:set>
                                    <p:animEffect transition="in" filter="wipe(up)">
                                      <p:cBhvr>
                                        <p:cTn id="65" dur="500"/>
                                        <p:tgtEl>
                                          <p:spTgt spid="34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3" grpId="0" autoUpdateAnimBg="0"/>
      <p:bldP spid="34844" grpId="0" autoUpdateAnimBg="0"/>
      <p:bldP spid="34845" grpId="0" autoUpdateAnimBg="0"/>
      <p:bldP spid="3484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8"/>
          <p:cNvSpPr txBox="1">
            <a:spLocks noChangeArrowheads="1"/>
          </p:cNvSpPr>
          <p:nvPr/>
        </p:nvSpPr>
        <p:spPr bwMode="auto">
          <a:xfrm>
            <a:off x="4594225" y="981075"/>
            <a:ext cx="66881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看得见的精细</a:t>
            </a:r>
            <a:endParaRPr lang="en-US" sz="1800" b="1">
              <a:solidFill>
                <a:schemeClr val="tx1"/>
              </a:solidFill>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本模板从封面到内页，从图形到动画都经过精心打磨，精心构图，版式工整，实用易用。适用于经营分析、财务统计分析、市场调研等商务汇报场合。封面、目录、过渡页均设有较强视觉效果的动画，精细看得见。</a:t>
            </a:r>
          </a:p>
        </p:txBody>
      </p:sp>
      <p:sp>
        <p:nvSpPr>
          <p:cNvPr id="8195" name="TextBox 29"/>
          <p:cNvSpPr txBox="1">
            <a:spLocks noChangeArrowheads="1"/>
          </p:cNvSpPr>
          <p:nvPr/>
        </p:nvSpPr>
        <p:spPr bwMode="auto">
          <a:xfrm>
            <a:off x="4594225" y="2611438"/>
            <a:ext cx="6688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内容超值</a:t>
            </a:r>
            <a:endParaRPr lang="en-US" sz="1800" b="1">
              <a:solidFill>
                <a:schemeClr val="tx1"/>
              </a:solidFill>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漂亮的动态封面，</a:t>
            </a:r>
            <a:r>
              <a:rPr lang="en-US" altLang="zh-CN" sz="1800">
                <a:latin typeface="微软雅黑" panose="020B0503020204020204" pitchFamily="34" charset="-122"/>
              </a:rPr>
              <a:t>40</a:t>
            </a:r>
            <a:r>
              <a:rPr lang="zh-CN" altLang="en-US" sz="1800">
                <a:latin typeface="微软雅黑" panose="020B0503020204020204" pitchFamily="34" charset="-122"/>
              </a:rPr>
              <a:t>余页精制的动态图形，包含各种逻辑关系图、图表、图文混排，让您制作</a:t>
            </a:r>
            <a:r>
              <a:rPr lang="en-US" altLang="zh-CN" sz="1800">
                <a:latin typeface="微软雅黑" panose="020B0503020204020204" pitchFamily="34" charset="-122"/>
              </a:rPr>
              <a:t>PPT</a:t>
            </a:r>
            <a:r>
              <a:rPr lang="zh-CN" altLang="en-US" sz="1800">
                <a:latin typeface="微软雅黑" panose="020B0503020204020204" pitchFamily="34" charset="-122"/>
              </a:rPr>
              <a:t>省时省力。所有图型均根据不同类型设有动画效果。</a:t>
            </a:r>
            <a:endParaRPr lang="en-US" sz="1800" b="1">
              <a:latin typeface="微软雅黑" panose="020B0503020204020204" pitchFamily="34" charset="-122"/>
            </a:endParaRPr>
          </a:p>
        </p:txBody>
      </p:sp>
      <p:sp>
        <p:nvSpPr>
          <p:cNvPr id="8196" name="TextBox 30"/>
          <p:cNvSpPr txBox="1">
            <a:spLocks noChangeArrowheads="1"/>
          </p:cNvSpPr>
          <p:nvPr/>
        </p:nvSpPr>
        <p:spPr bwMode="auto">
          <a:xfrm>
            <a:off x="4657725" y="4092575"/>
            <a:ext cx="6624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chemeClr val="tx1"/>
                </a:solidFill>
                <a:latin typeface="微软雅黑" panose="020B0503020204020204" pitchFamily="34" charset="-122"/>
              </a:rPr>
              <a:t>条理清楚</a:t>
            </a:r>
            <a:endParaRPr lang="en-US" sz="1800" b="1">
              <a:solidFill>
                <a:schemeClr val="tx1"/>
              </a:solidFill>
              <a:latin typeface="微软雅黑" panose="020B0503020204020204" pitchFamily="34" charset="-122"/>
            </a:endParaRPr>
          </a:p>
          <a:p>
            <a:pPr algn="just" eaLnBrk="1" hangingPunct="1">
              <a:spcBef>
                <a:spcPct val="0"/>
              </a:spcBef>
              <a:buFontTx/>
              <a:buNone/>
            </a:pPr>
            <a:r>
              <a:rPr lang="zh-CN" altLang="en-US" sz="1800">
                <a:latin typeface="微软雅黑" panose="020B0503020204020204" pitchFamily="34" charset="-122"/>
              </a:rPr>
              <a:t>模板规划出了封面、前言、目录页、过渡页、内容页，让您制起</a:t>
            </a:r>
            <a:r>
              <a:rPr lang="en-US" altLang="zh-CN" sz="1800">
                <a:latin typeface="微软雅黑" panose="020B0503020204020204" pitchFamily="34" charset="-122"/>
              </a:rPr>
              <a:t>PPT</a:t>
            </a:r>
            <a:r>
              <a:rPr lang="zh-CN" altLang="en-US" sz="1800">
                <a:latin typeface="微软雅黑" panose="020B0503020204020204" pitchFamily="34" charset="-122"/>
              </a:rPr>
              <a:t>条理清楚，节省时间。</a:t>
            </a:r>
            <a:endParaRPr lang="en-US" sz="1800">
              <a:latin typeface="微软雅黑" panose="020B0503020204020204" pitchFamily="34" charset="-122"/>
            </a:endParaRPr>
          </a:p>
        </p:txBody>
      </p:sp>
      <p:cxnSp>
        <p:nvCxnSpPr>
          <p:cNvPr id="8197" name="直接连接符 31"/>
          <p:cNvCxnSpPr>
            <a:cxnSpLocks noChangeShapeType="1"/>
          </p:cNvCxnSpPr>
          <p:nvPr/>
        </p:nvCxnSpPr>
        <p:spPr bwMode="auto">
          <a:xfrm flipV="1">
            <a:off x="4594225" y="2554288"/>
            <a:ext cx="6688138" cy="26987"/>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cxnSp>
        <p:nvCxnSpPr>
          <p:cNvPr id="8198" name="直接连接符 32"/>
          <p:cNvCxnSpPr>
            <a:cxnSpLocks noChangeShapeType="1"/>
          </p:cNvCxnSpPr>
          <p:nvPr/>
        </p:nvCxnSpPr>
        <p:spPr bwMode="auto">
          <a:xfrm>
            <a:off x="4594225" y="3929063"/>
            <a:ext cx="6832600" cy="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grpSp>
        <p:nvGrpSpPr>
          <p:cNvPr id="2" name="Group 7"/>
          <p:cNvGrpSpPr>
            <a:grpSpLocks/>
          </p:cNvGrpSpPr>
          <p:nvPr/>
        </p:nvGrpSpPr>
        <p:grpSpPr bwMode="auto">
          <a:xfrm>
            <a:off x="3506788" y="1338263"/>
            <a:ext cx="873125" cy="874712"/>
            <a:chOff x="0" y="0"/>
            <a:chExt cx="555066" cy="555066"/>
          </a:xfrm>
        </p:grpSpPr>
        <p:sp>
          <p:nvSpPr>
            <p:cNvPr id="6" name="椭圆 34"/>
            <p:cNvSpPr>
              <a:spLocks noChangeArrowheads="1"/>
            </p:cNvSpPr>
            <p:nvPr/>
          </p:nvSpPr>
          <p:spPr bwMode="auto">
            <a:xfrm>
              <a:off x="0" y="0"/>
              <a:ext cx="555066" cy="55506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Calibri" panose="020F0502020204030204" pitchFamily="34" charset="0"/>
                <a:ea typeface="宋体" panose="02010600030101010101" pitchFamily="2" charset="-122"/>
              </a:endParaRPr>
            </a:p>
          </p:txBody>
        </p:sp>
        <p:sp>
          <p:nvSpPr>
            <p:cNvPr id="8" name="Freeform 70"/>
            <p:cNvSpPr>
              <a:spLocks noEditPoints="1"/>
            </p:cNvSpPr>
            <p:nvPr/>
          </p:nvSpPr>
          <p:spPr bwMode="auto">
            <a:xfrm>
              <a:off x="166520" y="131988"/>
              <a:ext cx="242524" cy="290241"/>
            </a:xfrm>
            <a:custGeom>
              <a:avLst/>
              <a:gdLst>
                <a:gd name="T0" fmla="*/ 242524 w 346"/>
                <a:gd name="T1" fmla="*/ 53982 h 414"/>
                <a:gd name="T2" fmla="*/ 241823 w 346"/>
                <a:gd name="T3" fmla="*/ 52580 h 414"/>
                <a:gd name="T4" fmla="*/ 241823 w 346"/>
                <a:gd name="T5" fmla="*/ 51879 h 414"/>
                <a:gd name="T6" fmla="*/ 240421 w 346"/>
                <a:gd name="T7" fmla="*/ 50477 h 414"/>
                <a:gd name="T8" fmla="*/ 191356 w 346"/>
                <a:gd name="T9" fmla="*/ 1402 h 414"/>
                <a:gd name="T10" fmla="*/ 189954 w 346"/>
                <a:gd name="T11" fmla="*/ 0 h 414"/>
                <a:gd name="T12" fmla="*/ 189253 w 346"/>
                <a:gd name="T13" fmla="*/ 0 h 414"/>
                <a:gd name="T14" fmla="*/ 187851 w 346"/>
                <a:gd name="T15" fmla="*/ 0 h 414"/>
                <a:gd name="T16" fmla="*/ 187851 w 346"/>
                <a:gd name="T17" fmla="*/ 0 h 414"/>
                <a:gd name="T18" fmla="*/ 4907 w 346"/>
                <a:gd name="T19" fmla="*/ 0 h 414"/>
                <a:gd name="T20" fmla="*/ 0 w 346"/>
                <a:gd name="T21" fmla="*/ 4907 h 414"/>
                <a:gd name="T22" fmla="*/ 0 w 346"/>
                <a:gd name="T23" fmla="*/ 285334 h 414"/>
                <a:gd name="T24" fmla="*/ 4907 w 346"/>
                <a:gd name="T25" fmla="*/ 290241 h 414"/>
                <a:gd name="T26" fmla="*/ 236917 w 346"/>
                <a:gd name="T27" fmla="*/ 290241 h 414"/>
                <a:gd name="T28" fmla="*/ 242524 w 346"/>
                <a:gd name="T29" fmla="*/ 285334 h 414"/>
                <a:gd name="T30" fmla="*/ 242524 w 346"/>
                <a:gd name="T31" fmla="*/ 53982 h 414"/>
                <a:gd name="T32" fmla="*/ 242524 w 346"/>
                <a:gd name="T33" fmla="*/ 53982 h 414"/>
                <a:gd name="T34" fmla="*/ 192758 w 346"/>
                <a:gd name="T35" fmla="*/ 17527 h 414"/>
                <a:gd name="T36" fmla="*/ 224300 w 346"/>
                <a:gd name="T37" fmla="*/ 49075 h 414"/>
                <a:gd name="T38" fmla="*/ 192758 w 346"/>
                <a:gd name="T39" fmla="*/ 49075 h 414"/>
                <a:gd name="T40" fmla="*/ 192758 w 346"/>
                <a:gd name="T41" fmla="*/ 17527 h 414"/>
                <a:gd name="T42" fmla="*/ 9813 w 346"/>
                <a:gd name="T43" fmla="*/ 280426 h 414"/>
                <a:gd name="T44" fmla="*/ 9813 w 346"/>
                <a:gd name="T45" fmla="*/ 9815 h 414"/>
                <a:gd name="T46" fmla="*/ 182243 w 346"/>
                <a:gd name="T47" fmla="*/ 9815 h 414"/>
                <a:gd name="T48" fmla="*/ 182243 w 346"/>
                <a:gd name="T49" fmla="*/ 53982 h 414"/>
                <a:gd name="T50" fmla="*/ 187851 w 346"/>
                <a:gd name="T51" fmla="*/ 59591 h 414"/>
                <a:gd name="T52" fmla="*/ 232010 w 346"/>
                <a:gd name="T53" fmla="*/ 59591 h 414"/>
                <a:gd name="T54" fmla="*/ 232010 w 346"/>
                <a:gd name="T55" fmla="*/ 280426 h 414"/>
                <a:gd name="T56" fmla="*/ 9813 w 346"/>
                <a:gd name="T57" fmla="*/ 280426 h 4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6"/>
                <a:gd name="T88" fmla="*/ 0 h 414"/>
                <a:gd name="T89" fmla="*/ 346 w 346"/>
                <a:gd name="T90" fmla="*/ 414 h 4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6" rIns="68571" bIns="34286"/>
            <a:lstStyle/>
            <a:p>
              <a:endParaRPr lang="zh-CN" altLang="en-US"/>
            </a:p>
          </p:txBody>
        </p:sp>
      </p:grpSp>
      <p:grpSp>
        <p:nvGrpSpPr>
          <p:cNvPr id="3" name="Group 10"/>
          <p:cNvGrpSpPr>
            <a:grpSpLocks/>
          </p:cNvGrpSpPr>
          <p:nvPr/>
        </p:nvGrpSpPr>
        <p:grpSpPr bwMode="auto">
          <a:xfrm>
            <a:off x="3506788" y="2740025"/>
            <a:ext cx="873125" cy="873125"/>
            <a:chOff x="0" y="0"/>
            <a:chExt cx="554400" cy="554400"/>
          </a:xfrm>
        </p:grpSpPr>
        <p:sp>
          <p:nvSpPr>
            <p:cNvPr id="8242" name="椭圆 37"/>
            <p:cNvSpPr>
              <a:spLocks noChangeArrowheads="1"/>
            </p:cNvSpPr>
            <p:nvPr/>
          </p:nvSpPr>
          <p:spPr bwMode="auto">
            <a:xfrm>
              <a:off x="0" y="0"/>
              <a:ext cx="554400" cy="554400"/>
            </a:xfrm>
            <a:prstGeom prst="ellipse">
              <a:avLst/>
            </a:pr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Calibri" panose="020F0502020204030204" pitchFamily="34" charset="0"/>
                <a:ea typeface="宋体" panose="02010600030101010101" pitchFamily="2" charset="-122"/>
              </a:endParaRPr>
            </a:p>
          </p:txBody>
        </p:sp>
        <p:sp>
          <p:nvSpPr>
            <p:cNvPr id="8243" name="Freeform 72"/>
            <p:cNvSpPr>
              <a:spLocks noEditPoints="1"/>
            </p:cNvSpPr>
            <p:nvPr/>
          </p:nvSpPr>
          <p:spPr bwMode="auto">
            <a:xfrm>
              <a:off x="111814" y="92106"/>
              <a:ext cx="369521" cy="370187"/>
            </a:xfrm>
            <a:custGeom>
              <a:avLst/>
              <a:gdLst>
                <a:gd name="T0" fmla="*/ 302989 w 411"/>
                <a:gd name="T1" fmla="*/ 177905 h 412"/>
                <a:gd name="T2" fmla="*/ 255338 w 411"/>
                <a:gd name="T3" fmla="*/ 197673 h 412"/>
                <a:gd name="T4" fmla="*/ 223870 w 411"/>
                <a:gd name="T5" fmla="*/ 166225 h 412"/>
                <a:gd name="T6" fmla="*/ 254439 w 411"/>
                <a:gd name="T7" fmla="*/ 96141 h 412"/>
                <a:gd name="T8" fmla="*/ 158238 w 411"/>
                <a:gd name="T9" fmla="*/ 0 h 412"/>
                <a:gd name="T10" fmla="*/ 61137 w 411"/>
                <a:gd name="T11" fmla="*/ 96141 h 412"/>
                <a:gd name="T12" fmla="*/ 104293 w 411"/>
                <a:gd name="T13" fmla="*/ 176108 h 412"/>
                <a:gd name="T14" fmla="*/ 86311 w 411"/>
                <a:gd name="T15" fmla="*/ 239004 h 412"/>
                <a:gd name="T16" fmla="*/ 66532 w 411"/>
                <a:gd name="T17" fmla="*/ 236309 h 412"/>
                <a:gd name="T18" fmla="*/ 0 w 411"/>
                <a:gd name="T19" fmla="*/ 302799 h 412"/>
                <a:gd name="T20" fmla="*/ 66532 w 411"/>
                <a:gd name="T21" fmla="*/ 370187 h 412"/>
                <a:gd name="T22" fmla="*/ 133963 w 411"/>
                <a:gd name="T23" fmla="*/ 302799 h 412"/>
                <a:gd name="T24" fmla="*/ 98899 w 411"/>
                <a:gd name="T25" fmla="*/ 244395 h 412"/>
                <a:gd name="T26" fmla="*/ 116880 w 411"/>
                <a:gd name="T27" fmla="*/ 183296 h 412"/>
                <a:gd name="T28" fmla="*/ 158238 w 411"/>
                <a:gd name="T29" fmla="*/ 192282 h 412"/>
                <a:gd name="T30" fmla="*/ 213981 w 411"/>
                <a:gd name="T31" fmla="*/ 175210 h 412"/>
                <a:gd name="T32" fmla="*/ 247246 w 411"/>
                <a:gd name="T33" fmla="*/ 208455 h 412"/>
                <a:gd name="T34" fmla="*/ 235558 w 411"/>
                <a:gd name="T35" fmla="*/ 245294 h 412"/>
                <a:gd name="T36" fmla="*/ 302989 w 411"/>
                <a:gd name="T37" fmla="*/ 311784 h 412"/>
                <a:gd name="T38" fmla="*/ 369521 w 411"/>
                <a:gd name="T39" fmla="*/ 245294 h 412"/>
                <a:gd name="T40" fmla="*/ 302989 w 411"/>
                <a:gd name="T41" fmla="*/ 177905 h 412"/>
                <a:gd name="T42" fmla="*/ 120476 w 411"/>
                <a:gd name="T43" fmla="*/ 302799 h 412"/>
                <a:gd name="T44" fmla="*/ 66532 w 411"/>
                <a:gd name="T45" fmla="*/ 356709 h 412"/>
                <a:gd name="T46" fmla="*/ 12587 w 411"/>
                <a:gd name="T47" fmla="*/ 302799 h 412"/>
                <a:gd name="T48" fmla="*/ 66532 w 411"/>
                <a:gd name="T49" fmla="*/ 249786 h 412"/>
                <a:gd name="T50" fmla="*/ 120476 w 411"/>
                <a:gd name="T51" fmla="*/ 302799 h 412"/>
                <a:gd name="T52" fmla="*/ 74623 w 411"/>
                <a:gd name="T53" fmla="*/ 96141 h 412"/>
                <a:gd name="T54" fmla="*/ 158238 w 411"/>
                <a:gd name="T55" fmla="*/ 12579 h 412"/>
                <a:gd name="T56" fmla="*/ 240953 w 411"/>
                <a:gd name="T57" fmla="*/ 96141 h 412"/>
                <a:gd name="T58" fmla="*/ 158238 w 411"/>
                <a:gd name="T59" fmla="*/ 179702 h 412"/>
                <a:gd name="T60" fmla="*/ 74623 w 411"/>
                <a:gd name="T61" fmla="*/ 96141 h 412"/>
                <a:gd name="T62" fmla="*/ 302989 w 411"/>
                <a:gd name="T63" fmla="*/ 298306 h 412"/>
                <a:gd name="T64" fmla="*/ 249045 w 411"/>
                <a:gd name="T65" fmla="*/ 245294 h 412"/>
                <a:gd name="T66" fmla="*/ 302989 w 411"/>
                <a:gd name="T67" fmla="*/ 191383 h 412"/>
                <a:gd name="T68" fmla="*/ 356934 w 411"/>
                <a:gd name="T69" fmla="*/ 245294 h 412"/>
                <a:gd name="T70" fmla="*/ 302989 w 411"/>
                <a:gd name="T71" fmla="*/ 298306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6" rIns="68571" bIns="34286"/>
            <a:lstStyle/>
            <a:p>
              <a:endParaRPr lang="zh-CN" altLang="en-US"/>
            </a:p>
          </p:txBody>
        </p:sp>
      </p:grpSp>
      <p:grpSp>
        <p:nvGrpSpPr>
          <p:cNvPr id="4" name="Group 13"/>
          <p:cNvGrpSpPr>
            <a:grpSpLocks/>
          </p:cNvGrpSpPr>
          <p:nvPr/>
        </p:nvGrpSpPr>
        <p:grpSpPr bwMode="auto">
          <a:xfrm>
            <a:off x="3506788" y="4000500"/>
            <a:ext cx="873125" cy="873125"/>
            <a:chOff x="0" y="0"/>
            <a:chExt cx="554400" cy="554400"/>
          </a:xfrm>
        </p:grpSpPr>
        <p:sp>
          <p:nvSpPr>
            <p:cNvPr id="8240" name="椭圆 40"/>
            <p:cNvSpPr>
              <a:spLocks noChangeArrowheads="1"/>
            </p:cNvSpPr>
            <p:nvPr/>
          </p:nvSpPr>
          <p:spPr bwMode="auto">
            <a:xfrm>
              <a:off x="0" y="0"/>
              <a:ext cx="554400" cy="554400"/>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latin typeface="Calibri" panose="020F0502020204030204" pitchFamily="34" charset="0"/>
                <a:ea typeface="宋体" panose="02010600030101010101" pitchFamily="2" charset="-122"/>
              </a:endParaRPr>
            </a:p>
          </p:txBody>
        </p:sp>
        <p:sp>
          <p:nvSpPr>
            <p:cNvPr id="8241" name="Freeform 13"/>
            <p:cNvSpPr>
              <a:spLocks noEditPoints="1"/>
            </p:cNvSpPr>
            <p:nvPr/>
          </p:nvSpPr>
          <p:spPr bwMode="auto">
            <a:xfrm>
              <a:off x="160876" y="78998"/>
              <a:ext cx="217568" cy="401036"/>
            </a:xfrm>
            <a:custGeom>
              <a:avLst/>
              <a:gdLst>
                <a:gd name="T0" fmla="*/ 3567 w 122"/>
                <a:gd name="T1" fmla="*/ 115855 h 225"/>
                <a:gd name="T2" fmla="*/ 24967 w 122"/>
                <a:gd name="T3" fmla="*/ 137243 h 225"/>
                <a:gd name="T4" fmla="*/ 30317 w 122"/>
                <a:gd name="T5" fmla="*/ 135461 h 225"/>
                <a:gd name="T6" fmla="*/ 212218 w 122"/>
                <a:gd name="T7" fmla="*/ 74860 h 225"/>
                <a:gd name="T8" fmla="*/ 212218 w 122"/>
                <a:gd name="T9" fmla="*/ 53471 h 225"/>
                <a:gd name="T10" fmla="*/ 187251 w 122"/>
                <a:gd name="T11" fmla="*/ 40995 h 225"/>
                <a:gd name="T12" fmla="*/ 5350 w 122"/>
                <a:gd name="T13" fmla="*/ 101596 h 225"/>
                <a:gd name="T14" fmla="*/ 192601 w 122"/>
                <a:gd name="T15" fmla="*/ 49907 h 225"/>
                <a:gd name="T16" fmla="*/ 203301 w 122"/>
                <a:gd name="T17" fmla="*/ 62383 h 225"/>
                <a:gd name="T18" fmla="*/ 197951 w 122"/>
                <a:gd name="T19" fmla="*/ 74860 h 225"/>
                <a:gd name="T20" fmla="*/ 24967 w 122"/>
                <a:gd name="T21" fmla="*/ 126549 h 225"/>
                <a:gd name="T22" fmla="*/ 16050 w 122"/>
                <a:gd name="T23" fmla="*/ 119420 h 225"/>
                <a:gd name="T24" fmla="*/ 14267 w 122"/>
                <a:gd name="T25" fmla="*/ 105161 h 225"/>
                <a:gd name="T26" fmla="*/ 189034 w 122"/>
                <a:gd name="T27" fmla="*/ 49907 h 225"/>
                <a:gd name="T28" fmla="*/ 24967 w 122"/>
                <a:gd name="T29" fmla="*/ 76642 h 225"/>
                <a:gd name="T30" fmla="*/ 117701 w 122"/>
                <a:gd name="T31" fmla="*/ 49907 h 225"/>
                <a:gd name="T32" fmla="*/ 130184 w 122"/>
                <a:gd name="T33" fmla="*/ 17824 h 225"/>
                <a:gd name="T34" fmla="*/ 16050 w 122"/>
                <a:gd name="T35" fmla="*/ 30300 h 225"/>
                <a:gd name="T36" fmla="*/ 5350 w 122"/>
                <a:gd name="T37" fmla="*/ 62383 h 225"/>
                <a:gd name="T38" fmla="*/ 108784 w 122"/>
                <a:gd name="T39" fmla="*/ 14259 h 225"/>
                <a:gd name="T40" fmla="*/ 119484 w 122"/>
                <a:gd name="T41" fmla="*/ 21389 h 225"/>
                <a:gd name="T42" fmla="*/ 115917 w 122"/>
                <a:gd name="T43" fmla="*/ 39212 h 225"/>
                <a:gd name="T44" fmla="*/ 24967 w 122"/>
                <a:gd name="T45" fmla="*/ 65948 h 225"/>
                <a:gd name="T46" fmla="*/ 14267 w 122"/>
                <a:gd name="T47" fmla="*/ 53471 h 225"/>
                <a:gd name="T48" fmla="*/ 214001 w 122"/>
                <a:gd name="T49" fmla="*/ 180021 h 225"/>
                <a:gd name="T50" fmla="*/ 187251 w 122"/>
                <a:gd name="T51" fmla="*/ 160414 h 225"/>
                <a:gd name="T52" fmla="*/ 128401 w 122"/>
                <a:gd name="T53" fmla="*/ 196062 h 225"/>
                <a:gd name="T54" fmla="*/ 98084 w 122"/>
                <a:gd name="T55" fmla="*/ 245969 h 225"/>
                <a:gd name="T56" fmla="*/ 94517 w 122"/>
                <a:gd name="T57" fmla="*/ 176456 h 225"/>
                <a:gd name="T58" fmla="*/ 212218 w 122"/>
                <a:gd name="T59" fmla="*/ 135461 h 225"/>
                <a:gd name="T60" fmla="*/ 212218 w 122"/>
                <a:gd name="T61" fmla="*/ 114072 h 225"/>
                <a:gd name="T62" fmla="*/ 16050 w 122"/>
                <a:gd name="T63" fmla="*/ 151502 h 225"/>
                <a:gd name="T64" fmla="*/ 1783 w 122"/>
                <a:gd name="T65" fmla="*/ 172891 h 225"/>
                <a:gd name="T66" fmla="*/ 5350 w 122"/>
                <a:gd name="T67" fmla="*/ 181803 h 225"/>
                <a:gd name="T68" fmla="*/ 19617 w 122"/>
                <a:gd name="T69" fmla="*/ 196062 h 225"/>
                <a:gd name="T70" fmla="*/ 49934 w 122"/>
                <a:gd name="T71" fmla="*/ 215668 h 225"/>
                <a:gd name="T72" fmla="*/ 30317 w 122"/>
                <a:gd name="T73" fmla="*/ 245969 h 225"/>
                <a:gd name="T74" fmla="*/ 71334 w 122"/>
                <a:gd name="T75" fmla="*/ 372518 h 225"/>
                <a:gd name="T76" fmla="*/ 94517 w 122"/>
                <a:gd name="T77" fmla="*/ 401036 h 225"/>
                <a:gd name="T78" fmla="*/ 155151 w 122"/>
                <a:gd name="T79" fmla="*/ 381430 h 225"/>
                <a:gd name="T80" fmla="*/ 196168 w 122"/>
                <a:gd name="T81" fmla="*/ 333305 h 225"/>
                <a:gd name="T82" fmla="*/ 176551 w 122"/>
                <a:gd name="T83" fmla="*/ 245969 h 225"/>
                <a:gd name="T84" fmla="*/ 185468 w 122"/>
                <a:gd name="T85" fmla="*/ 208539 h 225"/>
                <a:gd name="T86" fmla="*/ 214001 w 122"/>
                <a:gd name="T87" fmla="*/ 180021 h 225"/>
                <a:gd name="T88" fmla="*/ 83817 w 122"/>
                <a:gd name="T89" fmla="*/ 180021 h 225"/>
                <a:gd name="T90" fmla="*/ 87384 w 122"/>
                <a:gd name="T91" fmla="*/ 245969 h 225"/>
                <a:gd name="T92" fmla="*/ 62417 w 122"/>
                <a:gd name="T93" fmla="*/ 215668 h 225"/>
                <a:gd name="T94" fmla="*/ 42800 w 122"/>
                <a:gd name="T95" fmla="*/ 192497 h 225"/>
                <a:gd name="T96" fmla="*/ 21400 w 122"/>
                <a:gd name="T97" fmla="*/ 185368 h 225"/>
                <a:gd name="T98" fmla="*/ 14267 w 122"/>
                <a:gd name="T99" fmla="*/ 172891 h 225"/>
                <a:gd name="T100" fmla="*/ 14267 w 122"/>
                <a:gd name="T101" fmla="*/ 165762 h 225"/>
                <a:gd name="T102" fmla="*/ 21400 w 122"/>
                <a:gd name="T103" fmla="*/ 160414 h 225"/>
                <a:gd name="T104" fmla="*/ 42800 w 122"/>
                <a:gd name="T105" fmla="*/ 153285 h 225"/>
                <a:gd name="T106" fmla="*/ 192601 w 122"/>
                <a:gd name="T107" fmla="*/ 110508 h 225"/>
                <a:gd name="T108" fmla="*/ 203301 w 122"/>
                <a:gd name="T109" fmla="*/ 122984 h 225"/>
                <a:gd name="T110" fmla="*/ 197951 w 122"/>
                <a:gd name="T111" fmla="*/ 135461 h 225"/>
                <a:gd name="T112" fmla="*/ 76684 w 122"/>
                <a:gd name="T113" fmla="*/ 174673 h 225"/>
                <a:gd name="T114" fmla="*/ 183684 w 122"/>
                <a:gd name="T115" fmla="*/ 197844 h 225"/>
                <a:gd name="T116" fmla="*/ 164068 w 122"/>
                <a:gd name="T117" fmla="*/ 245969 h 225"/>
                <a:gd name="T118" fmla="*/ 139101 w 122"/>
                <a:gd name="T119" fmla="*/ 196062 h 225"/>
                <a:gd name="T120" fmla="*/ 189034 w 122"/>
                <a:gd name="T121" fmla="*/ 171109 h 225"/>
                <a:gd name="T122" fmla="*/ 203301 w 122"/>
                <a:gd name="T123" fmla="*/ 183585 h 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
                <a:gd name="T187" fmla="*/ 0 h 225"/>
                <a:gd name="T188" fmla="*/ 122 w 122"/>
                <a:gd name="T189" fmla="*/ 225 h 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6" rIns="68571" bIns="34286"/>
            <a:lstStyle/>
            <a:p>
              <a:endParaRPr lang="zh-CN" altLang="en-US"/>
            </a:p>
          </p:txBody>
        </p:sp>
      </p:grpSp>
      <p:sp>
        <p:nvSpPr>
          <p:cNvPr id="8208" name="TextBox 27"/>
          <p:cNvSpPr txBox="1">
            <a:spLocks noChangeArrowheads="1"/>
          </p:cNvSpPr>
          <p:nvPr/>
        </p:nvSpPr>
        <p:spPr bwMode="auto">
          <a:xfrm>
            <a:off x="985838" y="190500"/>
            <a:ext cx="18780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a:latin typeface="微软雅黑" panose="020B0503020204020204" pitchFamily="34" charset="-122"/>
              </a:rPr>
              <a:t>模板简要说明</a:t>
            </a:r>
          </a:p>
        </p:txBody>
      </p:sp>
      <p:grpSp>
        <p:nvGrpSpPr>
          <p:cNvPr id="5" name="Group 17"/>
          <p:cNvGrpSpPr>
            <a:grpSpLocks/>
          </p:cNvGrpSpPr>
          <p:nvPr/>
        </p:nvGrpSpPr>
        <p:grpSpPr bwMode="auto">
          <a:xfrm>
            <a:off x="300038" y="142875"/>
            <a:ext cx="11236325" cy="525463"/>
            <a:chOff x="0" y="0"/>
            <a:chExt cx="11236203" cy="525463"/>
          </a:xfrm>
        </p:grpSpPr>
        <p:grpSp>
          <p:nvGrpSpPr>
            <p:cNvPr id="8236" name="Group 18"/>
            <p:cNvGrpSpPr>
              <a:grpSpLocks/>
            </p:cNvGrpSpPr>
            <p:nvPr/>
          </p:nvGrpSpPr>
          <p:grpSpPr bwMode="auto">
            <a:xfrm flipH="1" flipV="1">
              <a:off x="0" y="0"/>
              <a:ext cx="584200" cy="525463"/>
              <a:chOff x="0" y="0"/>
              <a:chExt cx="584200" cy="525463"/>
            </a:xfrm>
          </p:grpSpPr>
          <p:sp>
            <p:nvSpPr>
              <p:cNvPr id="8238"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9"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8237" name="直接连接符 50"/>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grpSp>
        <p:nvGrpSpPr>
          <p:cNvPr id="7" name="Group 22"/>
          <p:cNvGrpSpPr>
            <a:grpSpLocks/>
          </p:cNvGrpSpPr>
          <p:nvPr/>
        </p:nvGrpSpPr>
        <p:grpSpPr bwMode="auto">
          <a:xfrm>
            <a:off x="1146175" y="1504950"/>
            <a:ext cx="1703388" cy="4178300"/>
            <a:chOff x="0" y="0"/>
            <a:chExt cx="1163638" cy="2852737"/>
          </a:xfrm>
        </p:grpSpPr>
        <p:sp>
          <p:nvSpPr>
            <p:cNvPr id="8207" name="Freeform 33"/>
            <p:cNvSpPr>
              <a:spLocks/>
            </p:cNvSpPr>
            <p:nvPr/>
          </p:nvSpPr>
          <p:spPr bwMode="auto">
            <a:xfrm>
              <a:off x="334963" y="252412"/>
              <a:ext cx="188913" cy="273050"/>
            </a:xfrm>
            <a:custGeom>
              <a:avLst/>
              <a:gdLst>
                <a:gd name="T0" fmla="*/ 0 w 132"/>
                <a:gd name="T1" fmla="*/ 119280 h 190"/>
                <a:gd name="T2" fmla="*/ 7156 w 132"/>
                <a:gd name="T3" fmla="*/ 10060 h 190"/>
                <a:gd name="T4" fmla="*/ 128804 w 132"/>
                <a:gd name="T5" fmla="*/ 63233 h 190"/>
                <a:gd name="T6" fmla="*/ 177464 w 132"/>
                <a:gd name="T7" fmla="*/ 188261 h 190"/>
                <a:gd name="T8" fmla="*/ 88732 w 132"/>
                <a:gd name="T9" fmla="*/ 273050 h 190"/>
                <a:gd name="T10" fmla="*/ 0 w 132"/>
                <a:gd name="T11" fmla="*/ 119280 h 190"/>
                <a:gd name="T12" fmla="*/ 0 60000 65536"/>
                <a:gd name="T13" fmla="*/ 0 60000 65536"/>
                <a:gd name="T14" fmla="*/ 0 60000 65536"/>
                <a:gd name="T15" fmla="*/ 0 60000 65536"/>
                <a:gd name="T16" fmla="*/ 0 60000 65536"/>
                <a:gd name="T17" fmla="*/ 0 60000 65536"/>
                <a:gd name="T18" fmla="*/ 0 w 132"/>
                <a:gd name="T19" fmla="*/ 0 h 190"/>
                <a:gd name="T20" fmla="*/ 132 w 132"/>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34"/>
            <p:cNvSpPr>
              <a:spLocks/>
            </p:cNvSpPr>
            <p:nvPr/>
          </p:nvSpPr>
          <p:spPr bwMode="auto">
            <a:xfrm>
              <a:off x="200025" y="2590800"/>
              <a:ext cx="282575" cy="261937"/>
            </a:xfrm>
            <a:custGeom>
              <a:avLst/>
              <a:gdLst>
                <a:gd name="T0" fmla="*/ 38926 w 196"/>
                <a:gd name="T1" fmla="*/ 23027 h 182"/>
                <a:gd name="T2" fmla="*/ 23067 w 196"/>
                <a:gd name="T3" fmla="*/ 146800 h 182"/>
                <a:gd name="T4" fmla="*/ 15859 w 196"/>
                <a:gd name="T5" fmla="*/ 181341 h 182"/>
                <a:gd name="T6" fmla="*/ 54785 w 196"/>
                <a:gd name="T7" fmla="*/ 181341 h 182"/>
                <a:gd name="T8" fmla="*/ 185980 w 196"/>
                <a:gd name="T9" fmla="*/ 250423 h 182"/>
                <a:gd name="T10" fmla="*/ 282575 w 196"/>
                <a:gd name="T11" fmla="*/ 220200 h 182"/>
                <a:gd name="T12" fmla="*/ 232115 w 196"/>
                <a:gd name="T13" fmla="*/ 138165 h 182"/>
                <a:gd name="T14" fmla="*/ 174447 w 196"/>
                <a:gd name="T15" fmla="*/ 23027 h 182"/>
                <a:gd name="T16" fmla="*/ 38926 w 196"/>
                <a:gd name="T17" fmla="*/ 23027 h 1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82"/>
                <a:gd name="T29" fmla="*/ 196 w 196"/>
                <a:gd name="T30" fmla="*/ 182 h 1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09" name="Freeform 35"/>
            <p:cNvSpPr>
              <a:spLocks/>
            </p:cNvSpPr>
            <p:nvPr/>
          </p:nvSpPr>
          <p:spPr bwMode="auto">
            <a:xfrm>
              <a:off x="928688" y="730250"/>
              <a:ext cx="234950" cy="152400"/>
            </a:xfrm>
            <a:custGeom>
              <a:avLst/>
              <a:gdLst>
                <a:gd name="T0" fmla="*/ 41801 w 163"/>
                <a:gd name="T1" fmla="*/ 145211 h 106"/>
                <a:gd name="T2" fmla="*/ 131168 w 163"/>
                <a:gd name="T3" fmla="*/ 145211 h 106"/>
                <a:gd name="T4" fmla="*/ 234950 w 163"/>
                <a:gd name="T5" fmla="*/ 87702 h 106"/>
                <a:gd name="T6" fmla="*/ 234950 w 163"/>
                <a:gd name="T7" fmla="*/ 57509 h 106"/>
                <a:gd name="T8" fmla="*/ 172969 w 163"/>
                <a:gd name="T9" fmla="*/ 57509 h 106"/>
                <a:gd name="T10" fmla="*/ 89367 w 163"/>
                <a:gd name="T11" fmla="*/ 69011 h 106"/>
                <a:gd name="T12" fmla="*/ 69188 w 163"/>
                <a:gd name="T13" fmla="*/ 50321 h 106"/>
                <a:gd name="T14" fmla="*/ 80719 w 163"/>
                <a:gd name="T15" fmla="*/ 10064 h 106"/>
                <a:gd name="T16" fmla="*/ 41801 w 163"/>
                <a:gd name="T17" fmla="*/ 60385 h 106"/>
                <a:gd name="T18" fmla="*/ 0 w 163"/>
                <a:gd name="T19" fmla="*/ 99204 h 106"/>
                <a:gd name="T20" fmla="*/ 41801 w 163"/>
                <a:gd name="T21" fmla="*/ 145211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06"/>
                <a:gd name="T35" fmla="*/ 163 w 163"/>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0" name="Freeform 36"/>
            <p:cNvSpPr>
              <a:spLocks/>
            </p:cNvSpPr>
            <p:nvPr/>
          </p:nvSpPr>
          <p:spPr bwMode="auto">
            <a:xfrm>
              <a:off x="342900" y="2543175"/>
              <a:ext cx="347663" cy="182562"/>
            </a:xfrm>
            <a:custGeom>
              <a:avLst/>
              <a:gdLst>
                <a:gd name="T0" fmla="*/ 31737 w 241"/>
                <a:gd name="T1" fmla="*/ 142312 h 127"/>
                <a:gd name="T2" fmla="*/ 170225 w 241"/>
                <a:gd name="T3" fmla="*/ 181125 h 127"/>
                <a:gd name="T4" fmla="*/ 328909 w 241"/>
                <a:gd name="T5" fmla="*/ 181125 h 127"/>
                <a:gd name="T6" fmla="*/ 289960 w 241"/>
                <a:gd name="T7" fmla="*/ 142312 h 127"/>
                <a:gd name="T8" fmla="*/ 181766 w 241"/>
                <a:gd name="T9" fmla="*/ 103500 h 127"/>
                <a:gd name="T10" fmla="*/ 82227 w 241"/>
                <a:gd name="T11" fmla="*/ 0 h 127"/>
                <a:gd name="T12" fmla="*/ 7213 w 241"/>
                <a:gd name="T13" fmla="*/ 14375 h 127"/>
                <a:gd name="T14" fmla="*/ 31737 w 241"/>
                <a:gd name="T15" fmla="*/ 142312 h 127"/>
                <a:gd name="T16" fmla="*/ 0 60000 65536"/>
                <a:gd name="T17" fmla="*/ 0 60000 65536"/>
                <a:gd name="T18" fmla="*/ 0 60000 65536"/>
                <a:gd name="T19" fmla="*/ 0 60000 65536"/>
                <a:gd name="T20" fmla="*/ 0 60000 65536"/>
                <a:gd name="T21" fmla="*/ 0 60000 65536"/>
                <a:gd name="T22" fmla="*/ 0 60000 65536"/>
                <a:gd name="T23" fmla="*/ 0 60000 65536"/>
                <a:gd name="T24" fmla="*/ 0 w 241"/>
                <a:gd name="T25" fmla="*/ 0 h 127"/>
                <a:gd name="T26" fmla="*/ 241 w 241"/>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1" name="Freeform 37"/>
            <p:cNvSpPr>
              <a:spLocks/>
            </p:cNvSpPr>
            <p:nvPr/>
          </p:nvSpPr>
          <p:spPr bwMode="auto">
            <a:xfrm>
              <a:off x="306388" y="1219200"/>
              <a:ext cx="322263" cy="1371600"/>
            </a:xfrm>
            <a:custGeom>
              <a:avLst/>
              <a:gdLst>
                <a:gd name="T0" fmla="*/ 28773 w 224"/>
                <a:gd name="T1" fmla="*/ 1371600 h 954"/>
                <a:gd name="T2" fmla="*/ 130919 w 224"/>
                <a:gd name="T3" fmla="*/ 1341408 h 954"/>
                <a:gd name="T4" fmla="*/ 130919 w 224"/>
                <a:gd name="T5" fmla="*/ 1295400 h 954"/>
                <a:gd name="T6" fmla="*/ 107901 w 224"/>
                <a:gd name="T7" fmla="*/ 1255143 h 954"/>
                <a:gd name="T8" fmla="*/ 120849 w 224"/>
                <a:gd name="T9" fmla="*/ 1210574 h 954"/>
                <a:gd name="T10" fmla="*/ 100707 w 224"/>
                <a:gd name="T11" fmla="*/ 1173192 h 954"/>
                <a:gd name="T12" fmla="*/ 135235 w 224"/>
                <a:gd name="T13" fmla="*/ 1144438 h 954"/>
                <a:gd name="T14" fmla="*/ 116533 w 224"/>
                <a:gd name="T15" fmla="*/ 1078302 h 954"/>
                <a:gd name="T16" fmla="*/ 135235 w 224"/>
                <a:gd name="T17" fmla="*/ 960408 h 954"/>
                <a:gd name="T18" fmla="*/ 148183 w 224"/>
                <a:gd name="T19" fmla="*/ 881332 h 954"/>
                <a:gd name="T20" fmla="*/ 145306 w 224"/>
                <a:gd name="T21" fmla="*/ 869830 h 954"/>
                <a:gd name="T22" fmla="*/ 189905 w 224"/>
                <a:gd name="T23" fmla="*/ 833887 h 954"/>
                <a:gd name="T24" fmla="*/ 176957 w 224"/>
                <a:gd name="T25" fmla="*/ 783566 h 954"/>
                <a:gd name="T26" fmla="*/ 205730 w 224"/>
                <a:gd name="T27" fmla="*/ 723181 h 954"/>
                <a:gd name="T28" fmla="*/ 306438 w 224"/>
                <a:gd name="T29" fmla="*/ 224287 h 954"/>
                <a:gd name="T30" fmla="*/ 307876 w 224"/>
                <a:gd name="T31" fmla="*/ 0 h 954"/>
                <a:gd name="T32" fmla="*/ 205730 w 224"/>
                <a:gd name="T33" fmla="*/ 25879 h 954"/>
                <a:gd name="T34" fmla="*/ 145306 w 224"/>
                <a:gd name="T35" fmla="*/ 94891 h 954"/>
                <a:gd name="T36" fmla="*/ 44599 w 224"/>
                <a:gd name="T37" fmla="*/ 401128 h 954"/>
                <a:gd name="T38" fmla="*/ 57547 w 224"/>
                <a:gd name="T39" fmla="*/ 685800 h 954"/>
                <a:gd name="T40" fmla="*/ 10071 w 224"/>
                <a:gd name="T41" fmla="*/ 920151 h 954"/>
                <a:gd name="T42" fmla="*/ 10071 w 224"/>
                <a:gd name="T43" fmla="*/ 1263770 h 954"/>
                <a:gd name="T44" fmla="*/ 28773 w 224"/>
                <a:gd name="T45" fmla="*/ 1371600 h 9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4"/>
                <a:gd name="T70" fmla="*/ 0 h 954"/>
                <a:gd name="T71" fmla="*/ 224 w 224"/>
                <a:gd name="T72" fmla="*/ 954 h 9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2" name="Freeform 38"/>
            <p:cNvSpPr>
              <a:spLocks/>
            </p:cNvSpPr>
            <p:nvPr/>
          </p:nvSpPr>
          <p:spPr bwMode="auto">
            <a:xfrm>
              <a:off x="306388" y="1219200"/>
              <a:ext cx="307975" cy="1371600"/>
            </a:xfrm>
            <a:custGeom>
              <a:avLst/>
              <a:gdLst>
                <a:gd name="T0" fmla="*/ 307975 w 214"/>
                <a:gd name="T1" fmla="*/ 0 h 954"/>
                <a:gd name="T2" fmla="*/ 205796 w 214"/>
                <a:gd name="T3" fmla="*/ 25879 h 954"/>
                <a:gd name="T4" fmla="*/ 145353 w 214"/>
                <a:gd name="T5" fmla="*/ 94891 h 954"/>
                <a:gd name="T6" fmla="*/ 44613 w 214"/>
                <a:gd name="T7" fmla="*/ 401128 h 954"/>
                <a:gd name="T8" fmla="*/ 57565 w 214"/>
                <a:gd name="T9" fmla="*/ 685800 h 954"/>
                <a:gd name="T10" fmla="*/ 10074 w 214"/>
                <a:gd name="T11" fmla="*/ 920151 h 954"/>
                <a:gd name="T12" fmla="*/ 10074 w 214"/>
                <a:gd name="T13" fmla="*/ 1263770 h 954"/>
                <a:gd name="T14" fmla="*/ 28783 w 214"/>
                <a:gd name="T15" fmla="*/ 1371600 h 954"/>
                <a:gd name="T16" fmla="*/ 130961 w 214"/>
                <a:gd name="T17" fmla="*/ 1341408 h 954"/>
                <a:gd name="T18" fmla="*/ 133840 w 214"/>
                <a:gd name="T19" fmla="*/ 1321279 h 954"/>
                <a:gd name="T20" fmla="*/ 89226 w 214"/>
                <a:gd name="T21" fmla="*/ 1275272 h 954"/>
                <a:gd name="T22" fmla="*/ 109374 w 214"/>
                <a:gd name="T23" fmla="*/ 1258019 h 954"/>
                <a:gd name="T24" fmla="*/ 107935 w 214"/>
                <a:gd name="T25" fmla="*/ 1255143 h 954"/>
                <a:gd name="T26" fmla="*/ 122327 w 214"/>
                <a:gd name="T27" fmla="*/ 1227826 h 954"/>
                <a:gd name="T28" fmla="*/ 79152 w 214"/>
                <a:gd name="T29" fmla="*/ 1164566 h 954"/>
                <a:gd name="T30" fmla="*/ 105057 w 214"/>
                <a:gd name="T31" fmla="*/ 1170317 h 954"/>
                <a:gd name="T32" fmla="*/ 135279 w 214"/>
                <a:gd name="T33" fmla="*/ 1144438 h 954"/>
                <a:gd name="T34" fmla="*/ 133840 w 214"/>
                <a:gd name="T35" fmla="*/ 1141562 h 954"/>
                <a:gd name="T36" fmla="*/ 79152 w 214"/>
                <a:gd name="T37" fmla="*/ 1111370 h 954"/>
                <a:gd name="T38" fmla="*/ 57565 w 214"/>
                <a:gd name="T39" fmla="*/ 1029419 h 954"/>
                <a:gd name="T40" fmla="*/ 118009 w 214"/>
                <a:gd name="T41" fmla="*/ 1088366 h 954"/>
                <a:gd name="T42" fmla="*/ 94983 w 214"/>
                <a:gd name="T43" fmla="*/ 970472 h 954"/>
                <a:gd name="T44" fmla="*/ 125205 w 214"/>
                <a:gd name="T45" fmla="*/ 1026543 h 954"/>
                <a:gd name="T46" fmla="*/ 133840 w 214"/>
                <a:gd name="T47" fmla="*/ 964721 h 954"/>
                <a:gd name="T48" fmla="*/ 94983 w 214"/>
                <a:gd name="T49" fmla="*/ 874143 h 954"/>
                <a:gd name="T50" fmla="*/ 112253 w 214"/>
                <a:gd name="T51" fmla="*/ 802257 h 954"/>
                <a:gd name="T52" fmla="*/ 152548 w 214"/>
                <a:gd name="T53" fmla="*/ 862642 h 954"/>
                <a:gd name="T54" fmla="*/ 189966 w 214"/>
                <a:gd name="T55" fmla="*/ 833887 h 954"/>
                <a:gd name="T56" fmla="*/ 112253 w 214"/>
                <a:gd name="T57" fmla="*/ 746185 h 954"/>
                <a:gd name="T58" fmla="*/ 133840 w 214"/>
                <a:gd name="T59" fmla="*/ 705928 h 954"/>
                <a:gd name="T60" fmla="*/ 201479 w 214"/>
                <a:gd name="T61" fmla="*/ 733245 h 954"/>
                <a:gd name="T62" fmla="*/ 205796 w 214"/>
                <a:gd name="T63" fmla="*/ 724619 h 954"/>
                <a:gd name="T64" fmla="*/ 135279 w 214"/>
                <a:gd name="T65" fmla="*/ 644106 h 954"/>
                <a:gd name="T66" fmla="*/ 205796 w 214"/>
                <a:gd name="T67" fmla="*/ 424132 h 954"/>
                <a:gd name="T68" fmla="*/ 305097 w 214"/>
                <a:gd name="T69" fmla="*/ 219974 h 954"/>
                <a:gd name="T70" fmla="*/ 307975 w 214"/>
                <a:gd name="T71" fmla="*/ 0 h 9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954"/>
                <a:gd name="T110" fmla="*/ 214 w 214"/>
                <a:gd name="T111" fmla="*/ 954 h 9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3" name="Freeform 39"/>
            <p:cNvSpPr>
              <a:spLocks/>
            </p:cNvSpPr>
            <p:nvPr/>
          </p:nvSpPr>
          <p:spPr bwMode="auto">
            <a:xfrm>
              <a:off x="138113" y="1192212"/>
              <a:ext cx="438150" cy="1462087"/>
            </a:xfrm>
            <a:custGeom>
              <a:avLst/>
              <a:gdLst>
                <a:gd name="T0" fmla="*/ 50445 w 304"/>
                <a:gd name="T1" fmla="*/ 1244789 h 1016"/>
                <a:gd name="T2" fmla="*/ 87918 w 304"/>
                <a:gd name="T3" fmla="*/ 1462087 h 1016"/>
                <a:gd name="T4" fmla="*/ 174395 w 304"/>
                <a:gd name="T5" fmla="*/ 1462087 h 1016"/>
                <a:gd name="T6" fmla="*/ 236370 w 304"/>
                <a:gd name="T7" fmla="*/ 1421793 h 1016"/>
                <a:gd name="T8" fmla="*/ 236370 w 304"/>
                <a:gd name="T9" fmla="*/ 1316742 h 1016"/>
                <a:gd name="T10" fmla="*/ 211869 w 304"/>
                <a:gd name="T11" fmla="*/ 1231837 h 1016"/>
                <a:gd name="T12" fmla="*/ 211869 w 304"/>
                <a:gd name="T13" fmla="*/ 1086492 h 1016"/>
                <a:gd name="T14" fmla="*/ 230605 w 304"/>
                <a:gd name="T15" fmla="*/ 844729 h 1016"/>
                <a:gd name="T16" fmla="*/ 265196 w 304"/>
                <a:gd name="T17" fmla="*/ 712336 h 1016"/>
                <a:gd name="T18" fmla="*/ 265196 w 304"/>
                <a:gd name="T19" fmla="*/ 554039 h 1016"/>
                <a:gd name="T20" fmla="*/ 325730 w 304"/>
                <a:gd name="T21" fmla="*/ 418767 h 1016"/>
                <a:gd name="T22" fmla="*/ 407883 w 304"/>
                <a:gd name="T23" fmla="*/ 155419 h 1016"/>
                <a:gd name="T24" fmla="*/ 438150 w 304"/>
                <a:gd name="T25" fmla="*/ 35977 h 1016"/>
                <a:gd name="T26" fmla="*/ 255107 w 304"/>
                <a:gd name="T27" fmla="*/ 7195 h 1016"/>
                <a:gd name="T28" fmla="*/ 72064 w 304"/>
                <a:gd name="T29" fmla="*/ 7195 h 1016"/>
                <a:gd name="T30" fmla="*/ 18737 w 304"/>
                <a:gd name="T31" fmla="*/ 233128 h 1016"/>
                <a:gd name="T32" fmla="*/ 37473 w 304"/>
                <a:gd name="T33" fmla="*/ 405815 h 1016"/>
                <a:gd name="T34" fmla="*/ 43238 w 304"/>
                <a:gd name="T35" fmla="*/ 497915 h 1016"/>
                <a:gd name="T36" fmla="*/ 56210 w 304"/>
                <a:gd name="T37" fmla="*/ 646139 h 1016"/>
                <a:gd name="T38" fmla="*/ 17295 w 304"/>
                <a:gd name="T39" fmla="*/ 749751 h 1016"/>
                <a:gd name="T40" fmla="*/ 14413 w 304"/>
                <a:gd name="T41" fmla="*/ 1060589 h 1016"/>
                <a:gd name="T42" fmla="*/ 50445 w 304"/>
                <a:gd name="T43" fmla="*/ 1244789 h 10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4"/>
                <a:gd name="T67" fmla="*/ 0 h 1016"/>
                <a:gd name="T68" fmla="*/ 304 w 304"/>
                <a:gd name="T69" fmla="*/ 1016 h 10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4" name="Freeform 40"/>
            <p:cNvSpPr>
              <a:spLocks/>
            </p:cNvSpPr>
            <p:nvPr/>
          </p:nvSpPr>
          <p:spPr bwMode="auto">
            <a:xfrm>
              <a:off x="139700" y="1843087"/>
              <a:ext cx="238125" cy="811212"/>
            </a:xfrm>
            <a:custGeom>
              <a:avLst/>
              <a:gdLst>
                <a:gd name="T0" fmla="*/ 238125 w 165"/>
                <a:gd name="T1" fmla="*/ 81984 h 564"/>
                <a:gd name="T2" fmla="*/ 54841 w 165"/>
                <a:gd name="T3" fmla="*/ 0 h 564"/>
                <a:gd name="T4" fmla="*/ 15875 w 165"/>
                <a:gd name="T5" fmla="*/ 99244 h 564"/>
                <a:gd name="T6" fmla="*/ 11545 w 165"/>
                <a:gd name="T7" fmla="*/ 401291 h 564"/>
                <a:gd name="T8" fmla="*/ 11545 w 165"/>
                <a:gd name="T9" fmla="*/ 404168 h 564"/>
                <a:gd name="T10" fmla="*/ 11545 w 165"/>
                <a:gd name="T11" fmla="*/ 405606 h 564"/>
                <a:gd name="T12" fmla="*/ 11545 w 165"/>
                <a:gd name="T13" fmla="*/ 407044 h 564"/>
                <a:gd name="T14" fmla="*/ 12989 w 165"/>
                <a:gd name="T15" fmla="*/ 409921 h 564"/>
                <a:gd name="T16" fmla="*/ 49068 w 165"/>
                <a:gd name="T17" fmla="*/ 594026 h 564"/>
                <a:gd name="T18" fmla="*/ 80818 w 165"/>
                <a:gd name="T19" fmla="*/ 806897 h 564"/>
                <a:gd name="T20" fmla="*/ 82261 w 165"/>
                <a:gd name="T21" fmla="*/ 805459 h 564"/>
                <a:gd name="T22" fmla="*/ 86591 w 165"/>
                <a:gd name="T23" fmla="*/ 811212 h 564"/>
                <a:gd name="T24" fmla="*/ 173182 w 165"/>
                <a:gd name="T25" fmla="*/ 811212 h 564"/>
                <a:gd name="T26" fmla="*/ 229466 w 165"/>
                <a:gd name="T27" fmla="*/ 775254 h 564"/>
                <a:gd name="T28" fmla="*/ 199159 w 165"/>
                <a:gd name="T29" fmla="*/ 724913 h 564"/>
                <a:gd name="T30" fmla="*/ 106795 w 165"/>
                <a:gd name="T31" fmla="*/ 724913 h 564"/>
                <a:gd name="T32" fmla="*/ 235239 w 165"/>
                <a:gd name="T33" fmla="*/ 665942 h 564"/>
                <a:gd name="T34" fmla="*/ 72159 w 165"/>
                <a:gd name="T35" fmla="*/ 688955 h 564"/>
                <a:gd name="T36" fmla="*/ 73602 w 165"/>
                <a:gd name="T37" fmla="*/ 595464 h 564"/>
                <a:gd name="T38" fmla="*/ 134216 w 165"/>
                <a:gd name="T39" fmla="*/ 632860 h 564"/>
                <a:gd name="T40" fmla="*/ 76489 w 165"/>
                <a:gd name="T41" fmla="*/ 533616 h 564"/>
                <a:gd name="T42" fmla="*/ 134216 w 165"/>
                <a:gd name="T43" fmla="*/ 546561 h 564"/>
                <a:gd name="T44" fmla="*/ 73602 w 165"/>
                <a:gd name="T45" fmla="*/ 487590 h 564"/>
                <a:gd name="T46" fmla="*/ 134216 w 165"/>
                <a:gd name="T47" fmla="*/ 425742 h 564"/>
                <a:gd name="T48" fmla="*/ 114011 w 165"/>
                <a:gd name="T49" fmla="*/ 349512 h 564"/>
                <a:gd name="T50" fmla="*/ 57727 w 165"/>
                <a:gd name="T51" fmla="*/ 336567 h 564"/>
                <a:gd name="T52" fmla="*/ 60614 w 165"/>
                <a:gd name="T53" fmla="*/ 323622 h 564"/>
                <a:gd name="T54" fmla="*/ 134216 w 165"/>
                <a:gd name="T55" fmla="*/ 221501 h 564"/>
                <a:gd name="T56" fmla="*/ 53398 w 165"/>
                <a:gd name="T57" fmla="*/ 221501 h 564"/>
                <a:gd name="T58" fmla="*/ 155864 w 165"/>
                <a:gd name="T59" fmla="*/ 158215 h 564"/>
                <a:gd name="T60" fmla="*/ 129886 w 165"/>
                <a:gd name="T61" fmla="*/ 142394 h 564"/>
                <a:gd name="T62" fmla="*/ 53398 w 165"/>
                <a:gd name="T63" fmla="*/ 129449 h 564"/>
                <a:gd name="T64" fmla="*/ 106795 w 165"/>
                <a:gd name="T65" fmla="*/ 116504 h 564"/>
                <a:gd name="T66" fmla="*/ 57727 w 165"/>
                <a:gd name="T67" fmla="*/ 81984 h 564"/>
                <a:gd name="T68" fmla="*/ 238125 w 165"/>
                <a:gd name="T69" fmla="*/ 81984 h 5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5"/>
                <a:gd name="T106" fmla="*/ 0 h 564"/>
                <a:gd name="T107" fmla="*/ 165 w 165"/>
                <a:gd name="T108" fmla="*/ 564 h 5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5" name="Freeform 41"/>
            <p:cNvSpPr>
              <a:spLocks/>
            </p:cNvSpPr>
            <p:nvPr/>
          </p:nvSpPr>
          <p:spPr bwMode="auto">
            <a:xfrm>
              <a:off x="123825" y="1193800"/>
              <a:ext cx="452438" cy="608012"/>
            </a:xfrm>
            <a:custGeom>
              <a:avLst/>
              <a:gdLst>
                <a:gd name="T0" fmla="*/ 269446 w 314"/>
                <a:gd name="T1" fmla="*/ 5763 h 422"/>
                <a:gd name="T2" fmla="*/ 86453 w 314"/>
                <a:gd name="T3" fmla="*/ 5763 h 422"/>
                <a:gd name="T4" fmla="*/ 10086 w 314"/>
                <a:gd name="T5" fmla="*/ 210355 h 422"/>
                <a:gd name="T6" fmla="*/ 12968 w 314"/>
                <a:gd name="T7" fmla="*/ 384690 h 422"/>
                <a:gd name="T8" fmla="*/ 25936 w 314"/>
                <a:gd name="T9" fmla="*/ 502835 h 422"/>
                <a:gd name="T10" fmla="*/ 66281 w 314"/>
                <a:gd name="T11" fmla="*/ 608012 h 422"/>
                <a:gd name="T12" fmla="*/ 149852 w 314"/>
                <a:gd name="T13" fmla="*/ 485545 h 422"/>
                <a:gd name="T14" fmla="*/ 89335 w 314"/>
                <a:gd name="T15" fmla="*/ 508598 h 422"/>
                <a:gd name="T16" fmla="*/ 128239 w 314"/>
                <a:gd name="T17" fmla="*/ 301124 h 422"/>
                <a:gd name="T18" fmla="*/ 149852 w 314"/>
                <a:gd name="T19" fmla="*/ 142638 h 422"/>
                <a:gd name="T20" fmla="*/ 340049 w 314"/>
                <a:gd name="T21" fmla="*/ 142638 h 422"/>
                <a:gd name="T22" fmla="*/ 414975 w 314"/>
                <a:gd name="T23" fmla="*/ 171454 h 422"/>
                <a:gd name="T24" fmla="*/ 422179 w 314"/>
                <a:gd name="T25" fmla="*/ 154164 h 422"/>
                <a:gd name="T26" fmla="*/ 452438 w 314"/>
                <a:gd name="T27" fmla="*/ 34579 h 422"/>
                <a:gd name="T28" fmla="*/ 269446 w 314"/>
                <a:gd name="T29" fmla="*/ 5763 h 4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4"/>
                <a:gd name="T46" fmla="*/ 0 h 422"/>
                <a:gd name="T47" fmla="*/ 314 w 314"/>
                <a:gd name="T48" fmla="*/ 422 h 4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6" name="Freeform 42"/>
            <p:cNvSpPr>
              <a:spLocks/>
            </p:cNvSpPr>
            <p:nvPr/>
          </p:nvSpPr>
          <p:spPr bwMode="auto">
            <a:xfrm>
              <a:off x="274638" y="1130300"/>
              <a:ext cx="339725" cy="120650"/>
            </a:xfrm>
            <a:custGeom>
              <a:avLst/>
              <a:gdLst>
                <a:gd name="T0" fmla="*/ 0 w 236"/>
                <a:gd name="T1" fmla="*/ 56691 h 83"/>
                <a:gd name="T2" fmla="*/ 274947 w 236"/>
                <a:gd name="T3" fmla="*/ 117743 h 83"/>
                <a:gd name="T4" fmla="*/ 339725 w 236"/>
                <a:gd name="T5" fmla="*/ 88670 h 83"/>
                <a:gd name="T6" fmla="*/ 331088 w 236"/>
                <a:gd name="T7" fmla="*/ 24711 h 83"/>
                <a:gd name="T8" fmla="*/ 12956 w 236"/>
                <a:gd name="T9" fmla="*/ 0 h 83"/>
                <a:gd name="T10" fmla="*/ 0 w 236"/>
                <a:gd name="T11" fmla="*/ 56691 h 83"/>
                <a:gd name="T12" fmla="*/ 0 60000 65536"/>
                <a:gd name="T13" fmla="*/ 0 60000 65536"/>
                <a:gd name="T14" fmla="*/ 0 60000 65536"/>
                <a:gd name="T15" fmla="*/ 0 60000 65536"/>
                <a:gd name="T16" fmla="*/ 0 60000 65536"/>
                <a:gd name="T17" fmla="*/ 0 60000 65536"/>
                <a:gd name="T18" fmla="*/ 0 w 236"/>
                <a:gd name="T19" fmla="*/ 0 h 83"/>
                <a:gd name="T20" fmla="*/ 236 w 236"/>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36" h="83">
                  <a:moveTo>
                    <a:pt x="0" y="39"/>
                  </a:moveTo>
                  <a:cubicBezTo>
                    <a:pt x="0" y="39"/>
                    <a:pt x="136" y="83"/>
                    <a:pt x="191" y="81"/>
                  </a:cubicBezTo>
                  <a:lnTo>
                    <a:pt x="236" y="61"/>
                  </a:lnTo>
                  <a:lnTo>
                    <a:pt x="230" y="17"/>
                  </a:lnTo>
                  <a:lnTo>
                    <a:pt x="9" y="0"/>
                  </a:lnTo>
                  <a:lnTo>
                    <a:pt x="0" y="39"/>
                  </a:ln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7" name="Freeform 43"/>
            <p:cNvSpPr>
              <a:spLocks/>
            </p:cNvSpPr>
            <p:nvPr/>
          </p:nvSpPr>
          <p:spPr bwMode="auto">
            <a:xfrm>
              <a:off x="298450" y="344487"/>
              <a:ext cx="309563" cy="857250"/>
            </a:xfrm>
            <a:custGeom>
              <a:avLst/>
              <a:gdLst>
                <a:gd name="T0" fmla="*/ 2880 w 215"/>
                <a:gd name="T1" fmla="*/ 768073 h 596"/>
                <a:gd name="T2" fmla="*/ 102228 w 215"/>
                <a:gd name="T3" fmla="*/ 842867 h 596"/>
                <a:gd name="T4" fmla="*/ 309563 w 215"/>
                <a:gd name="T5" fmla="*/ 828483 h 596"/>
                <a:gd name="T6" fmla="*/ 277887 w 215"/>
                <a:gd name="T7" fmla="*/ 558076 h 596"/>
                <a:gd name="T8" fmla="*/ 293725 w 215"/>
                <a:gd name="T9" fmla="*/ 384036 h 596"/>
                <a:gd name="T10" fmla="*/ 214534 w 215"/>
                <a:gd name="T11" fmla="*/ 159656 h 596"/>
                <a:gd name="T12" fmla="*/ 203016 w 215"/>
                <a:gd name="T13" fmla="*/ 46027 h 596"/>
                <a:gd name="T14" fmla="*/ 177099 w 215"/>
                <a:gd name="T15" fmla="*/ 113629 h 596"/>
                <a:gd name="T16" fmla="*/ 35996 w 215"/>
                <a:gd name="T17" fmla="*/ 0 h 596"/>
                <a:gd name="T18" fmla="*/ 2880 w 215"/>
                <a:gd name="T19" fmla="*/ 40273 h 596"/>
                <a:gd name="T20" fmla="*/ 2880 w 215"/>
                <a:gd name="T21" fmla="*/ 768073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596"/>
                <a:gd name="T35" fmla="*/ 215 w 215"/>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8" name="Freeform 44"/>
            <p:cNvSpPr>
              <a:spLocks/>
            </p:cNvSpPr>
            <p:nvPr/>
          </p:nvSpPr>
          <p:spPr bwMode="auto">
            <a:xfrm>
              <a:off x="298450" y="344487"/>
              <a:ext cx="309563" cy="857250"/>
            </a:xfrm>
            <a:custGeom>
              <a:avLst/>
              <a:gdLst>
                <a:gd name="T0" fmla="*/ 214534 w 215"/>
                <a:gd name="T1" fmla="*/ 831360 h 596"/>
                <a:gd name="T2" fmla="*/ 56153 w 215"/>
                <a:gd name="T3" fmla="*/ 732115 h 596"/>
                <a:gd name="T4" fmla="*/ 64792 w 215"/>
                <a:gd name="T5" fmla="*/ 676019 h 596"/>
                <a:gd name="T6" fmla="*/ 214534 w 215"/>
                <a:gd name="T7" fmla="*/ 762320 h 596"/>
                <a:gd name="T8" fmla="*/ 67672 w 215"/>
                <a:gd name="T9" fmla="*/ 535062 h 596"/>
                <a:gd name="T10" fmla="*/ 46074 w 215"/>
                <a:gd name="T11" fmla="*/ 113629 h 596"/>
                <a:gd name="T12" fmla="*/ 112307 w 215"/>
                <a:gd name="T13" fmla="*/ 174039 h 596"/>
                <a:gd name="T14" fmla="*/ 67672 w 215"/>
                <a:gd name="T15" fmla="*/ 99245 h 596"/>
                <a:gd name="T16" fmla="*/ 138223 w 215"/>
                <a:gd name="T17" fmla="*/ 90615 h 596"/>
                <a:gd name="T18" fmla="*/ 35996 w 215"/>
                <a:gd name="T19" fmla="*/ 0 h 596"/>
                <a:gd name="T20" fmla="*/ 2880 w 215"/>
                <a:gd name="T21" fmla="*/ 40273 h 596"/>
                <a:gd name="T22" fmla="*/ 2880 w 215"/>
                <a:gd name="T23" fmla="*/ 768073 h 596"/>
                <a:gd name="T24" fmla="*/ 102228 w 215"/>
                <a:gd name="T25" fmla="*/ 842867 h 596"/>
                <a:gd name="T26" fmla="*/ 309563 w 215"/>
                <a:gd name="T27" fmla="*/ 828483 h 596"/>
                <a:gd name="T28" fmla="*/ 309563 w 215"/>
                <a:gd name="T29" fmla="*/ 827045 h 596"/>
                <a:gd name="T30" fmla="*/ 214534 w 215"/>
                <a:gd name="T31" fmla="*/ 831360 h 5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596"/>
                <a:gd name="T50" fmla="*/ 215 w 215"/>
                <a:gd name="T51" fmla="*/ 596 h 5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19" name="Freeform 45"/>
            <p:cNvSpPr>
              <a:spLocks/>
            </p:cNvSpPr>
            <p:nvPr/>
          </p:nvSpPr>
          <p:spPr bwMode="auto">
            <a:xfrm>
              <a:off x="0" y="371475"/>
              <a:ext cx="457200" cy="1096962"/>
            </a:xfrm>
            <a:custGeom>
              <a:avLst/>
              <a:gdLst>
                <a:gd name="T0" fmla="*/ 0 w 318"/>
                <a:gd name="T1" fmla="*/ 1049518 h 763"/>
                <a:gd name="T2" fmla="*/ 166777 w 318"/>
                <a:gd name="T3" fmla="*/ 1096962 h 763"/>
                <a:gd name="T4" fmla="*/ 378125 w 318"/>
                <a:gd name="T5" fmla="*/ 704471 h 763"/>
                <a:gd name="T6" fmla="*/ 444260 w 318"/>
                <a:gd name="T7" fmla="*/ 520446 h 763"/>
                <a:gd name="T8" fmla="*/ 291860 w 318"/>
                <a:gd name="T9" fmla="*/ 0 h 763"/>
                <a:gd name="T10" fmla="*/ 166777 w 318"/>
                <a:gd name="T11" fmla="*/ 69009 h 763"/>
                <a:gd name="T12" fmla="*/ 169653 w 318"/>
                <a:gd name="T13" fmla="*/ 342172 h 763"/>
                <a:gd name="T14" fmla="*/ 0 w 318"/>
                <a:gd name="T15" fmla="*/ 1049518 h 763"/>
                <a:gd name="T16" fmla="*/ 0 60000 65536"/>
                <a:gd name="T17" fmla="*/ 0 60000 65536"/>
                <a:gd name="T18" fmla="*/ 0 60000 65536"/>
                <a:gd name="T19" fmla="*/ 0 60000 65536"/>
                <a:gd name="T20" fmla="*/ 0 60000 65536"/>
                <a:gd name="T21" fmla="*/ 0 60000 65536"/>
                <a:gd name="T22" fmla="*/ 0 60000 65536"/>
                <a:gd name="T23" fmla="*/ 0 60000 65536"/>
                <a:gd name="T24" fmla="*/ 0 w 318"/>
                <a:gd name="T25" fmla="*/ 0 h 763"/>
                <a:gd name="T26" fmla="*/ 318 w 318"/>
                <a:gd name="T27" fmla="*/ 763 h 7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0" name="Freeform 46"/>
            <p:cNvSpPr>
              <a:spLocks/>
            </p:cNvSpPr>
            <p:nvPr/>
          </p:nvSpPr>
          <p:spPr bwMode="auto">
            <a:xfrm>
              <a:off x="430213" y="457200"/>
              <a:ext cx="184150" cy="730250"/>
            </a:xfrm>
            <a:custGeom>
              <a:avLst/>
              <a:gdLst>
                <a:gd name="T0" fmla="*/ 98600 w 127"/>
                <a:gd name="T1" fmla="*/ 679838 h 507"/>
                <a:gd name="T2" fmla="*/ 146450 w 127"/>
                <a:gd name="T3" fmla="*/ 730250 h 507"/>
                <a:gd name="T4" fmla="*/ 184150 w 127"/>
                <a:gd name="T5" fmla="*/ 688480 h 507"/>
                <a:gd name="T6" fmla="*/ 142100 w 127"/>
                <a:gd name="T7" fmla="*/ 313993 h 507"/>
                <a:gd name="T8" fmla="*/ 62350 w 127"/>
                <a:gd name="T9" fmla="*/ 76338 h 507"/>
                <a:gd name="T10" fmla="*/ 44950 w 127"/>
                <a:gd name="T11" fmla="*/ 0 h 507"/>
                <a:gd name="T12" fmla="*/ 0 w 127"/>
                <a:gd name="T13" fmla="*/ 46091 h 507"/>
                <a:gd name="T14" fmla="*/ 20300 w 127"/>
                <a:gd name="T15" fmla="*/ 84980 h 507"/>
                <a:gd name="T16" fmla="*/ 59450 w 127"/>
                <a:gd name="T17" fmla="*/ 265022 h 507"/>
                <a:gd name="T18" fmla="*/ 98600 w 127"/>
                <a:gd name="T19" fmla="*/ 679838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507"/>
                <a:gd name="T32" fmla="*/ 127 w 127"/>
                <a:gd name="T33" fmla="*/ 507 h 5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1" name="Freeform 47"/>
            <p:cNvSpPr>
              <a:spLocks/>
            </p:cNvSpPr>
            <p:nvPr/>
          </p:nvSpPr>
          <p:spPr bwMode="auto">
            <a:xfrm>
              <a:off x="614363" y="725487"/>
              <a:ext cx="412750" cy="296862"/>
            </a:xfrm>
            <a:custGeom>
              <a:avLst/>
              <a:gdLst>
                <a:gd name="T0" fmla="*/ 398368 w 287"/>
                <a:gd name="T1" fmla="*/ 217603 h 206"/>
                <a:gd name="T2" fmla="*/ 343719 w 287"/>
                <a:gd name="T3" fmla="*/ 77818 h 206"/>
                <a:gd name="T4" fmla="*/ 221476 w 287"/>
                <a:gd name="T5" fmla="*/ 109522 h 206"/>
                <a:gd name="T6" fmla="*/ 182645 w 287"/>
                <a:gd name="T7" fmla="*/ 129697 h 206"/>
                <a:gd name="T8" fmla="*/ 125119 w 287"/>
                <a:gd name="T9" fmla="*/ 129697 h 206"/>
                <a:gd name="T10" fmla="*/ 71908 w 287"/>
                <a:gd name="T11" fmla="*/ 129697 h 206"/>
                <a:gd name="T12" fmla="*/ 53212 w 287"/>
                <a:gd name="T13" fmla="*/ 110963 h 206"/>
                <a:gd name="T14" fmla="*/ 17258 w 287"/>
                <a:gd name="T15" fmla="*/ 0 h 206"/>
                <a:gd name="T16" fmla="*/ 0 w 287"/>
                <a:gd name="T17" fmla="*/ 252189 h 206"/>
                <a:gd name="T18" fmla="*/ 8629 w 287"/>
                <a:gd name="T19" fmla="*/ 295421 h 206"/>
                <a:gd name="T20" fmla="*/ 175455 w 287"/>
                <a:gd name="T21" fmla="*/ 276687 h 206"/>
                <a:gd name="T22" fmla="*/ 398368 w 287"/>
                <a:gd name="T23" fmla="*/ 217603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7"/>
                <a:gd name="T37" fmla="*/ 0 h 206"/>
                <a:gd name="T38" fmla="*/ 287 w 287"/>
                <a:gd name="T39" fmla="*/ 206 h 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2" name="Freeform 48"/>
            <p:cNvSpPr>
              <a:spLocks/>
            </p:cNvSpPr>
            <p:nvPr/>
          </p:nvSpPr>
          <p:spPr bwMode="auto">
            <a:xfrm>
              <a:off x="654050" y="800100"/>
              <a:ext cx="357188" cy="190500"/>
            </a:xfrm>
            <a:custGeom>
              <a:avLst/>
              <a:gdLst>
                <a:gd name="T0" fmla="*/ 303898 w 248"/>
                <a:gd name="T1" fmla="*/ 2865 h 133"/>
                <a:gd name="T2" fmla="*/ 181475 w 248"/>
                <a:gd name="T3" fmla="*/ 34376 h 133"/>
                <a:gd name="T4" fmla="*/ 142587 w 248"/>
                <a:gd name="T5" fmla="*/ 54429 h 133"/>
                <a:gd name="T6" fmla="*/ 84976 w 248"/>
                <a:gd name="T7" fmla="*/ 54429 h 133"/>
                <a:gd name="T8" fmla="*/ 44649 w 248"/>
                <a:gd name="T9" fmla="*/ 47267 h 133"/>
                <a:gd name="T10" fmla="*/ 20164 w 248"/>
                <a:gd name="T11" fmla="*/ 98831 h 133"/>
                <a:gd name="T12" fmla="*/ 53290 w 248"/>
                <a:gd name="T13" fmla="*/ 91669 h 133"/>
                <a:gd name="T14" fmla="*/ 0 w 248"/>
                <a:gd name="T15" fmla="*/ 190500 h 133"/>
                <a:gd name="T16" fmla="*/ 84976 w 248"/>
                <a:gd name="T17" fmla="*/ 95966 h 133"/>
                <a:gd name="T18" fmla="*/ 159870 w 248"/>
                <a:gd name="T19" fmla="*/ 73049 h 133"/>
                <a:gd name="T20" fmla="*/ 119543 w 248"/>
                <a:gd name="T21" fmla="*/ 163286 h 133"/>
                <a:gd name="T22" fmla="*/ 233324 w 248"/>
                <a:gd name="T23" fmla="*/ 54429 h 133"/>
                <a:gd name="T24" fmla="*/ 286615 w 248"/>
                <a:gd name="T25" fmla="*/ 73049 h 133"/>
                <a:gd name="T26" fmla="*/ 348546 w 248"/>
                <a:gd name="T27" fmla="*/ 95966 h 133"/>
                <a:gd name="T28" fmla="*/ 357188 w 248"/>
                <a:gd name="T29" fmla="*/ 94534 h 133"/>
                <a:gd name="T30" fmla="*/ 303898 w 248"/>
                <a:gd name="T31" fmla="*/ 2865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8"/>
                <a:gd name="T49" fmla="*/ 0 h 133"/>
                <a:gd name="T50" fmla="*/ 248 w 248"/>
                <a:gd name="T51" fmla="*/ 133 h 1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3" name="Freeform 49"/>
            <p:cNvSpPr>
              <a:spLocks/>
            </p:cNvSpPr>
            <p:nvPr/>
          </p:nvSpPr>
          <p:spPr bwMode="auto">
            <a:xfrm>
              <a:off x="263525" y="392112"/>
              <a:ext cx="173038" cy="774700"/>
            </a:xfrm>
            <a:custGeom>
              <a:avLst/>
              <a:gdLst>
                <a:gd name="T0" fmla="*/ 62005 w 120"/>
                <a:gd name="T1" fmla="*/ 774700 h 538"/>
                <a:gd name="T2" fmla="*/ 113917 w 120"/>
                <a:gd name="T3" fmla="*/ 683982 h 538"/>
                <a:gd name="T4" fmla="*/ 164386 w 120"/>
                <a:gd name="T5" fmla="*/ 614864 h 538"/>
                <a:gd name="T6" fmla="*/ 167270 w 120"/>
                <a:gd name="T7" fmla="*/ 480948 h 538"/>
                <a:gd name="T8" fmla="*/ 23072 w 120"/>
                <a:gd name="T9" fmla="*/ 110877 h 538"/>
                <a:gd name="T10" fmla="*/ 37492 w 120"/>
                <a:gd name="T11" fmla="*/ 86398 h 538"/>
                <a:gd name="T12" fmla="*/ 8652 w 120"/>
                <a:gd name="T13" fmla="*/ 0 h 538"/>
                <a:gd name="T14" fmla="*/ 0 w 120"/>
                <a:gd name="T15" fmla="*/ 7200 h 538"/>
                <a:gd name="T16" fmla="*/ 10094 w 120"/>
                <a:gd name="T17" fmla="*/ 79198 h 538"/>
                <a:gd name="T18" fmla="*/ 10094 w 120"/>
                <a:gd name="T19" fmla="*/ 110877 h 538"/>
                <a:gd name="T20" fmla="*/ 148524 w 120"/>
                <a:gd name="T21" fmla="*/ 486707 h 538"/>
                <a:gd name="T22" fmla="*/ 90845 w 120"/>
                <a:gd name="T23" fmla="*/ 663823 h 538"/>
                <a:gd name="T24" fmla="*/ 62005 w 120"/>
                <a:gd name="T25" fmla="*/ 774700 h 5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538"/>
                <a:gd name="T41" fmla="*/ 120 w 120"/>
                <a:gd name="T42" fmla="*/ 538 h 5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4" name="Freeform 50"/>
            <p:cNvSpPr>
              <a:spLocks/>
            </p:cNvSpPr>
            <p:nvPr/>
          </p:nvSpPr>
          <p:spPr bwMode="auto">
            <a:xfrm>
              <a:off x="122238" y="457200"/>
              <a:ext cx="198438" cy="841375"/>
            </a:xfrm>
            <a:custGeom>
              <a:avLst/>
              <a:gdLst>
                <a:gd name="T0" fmla="*/ 142358 w 138"/>
                <a:gd name="T1" fmla="*/ 175466 h 585"/>
                <a:gd name="T2" fmla="*/ 198438 w 138"/>
                <a:gd name="T3" fmla="*/ 221490 h 585"/>
                <a:gd name="T4" fmla="*/ 83401 w 138"/>
                <a:gd name="T5" fmla="*/ 60406 h 585"/>
                <a:gd name="T6" fmla="*/ 44577 w 138"/>
                <a:gd name="T7" fmla="*/ 0 h 585"/>
                <a:gd name="T8" fmla="*/ 46015 w 138"/>
                <a:gd name="T9" fmla="*/ 256008 h 585"/>
                <a:gd name="T10" fmla="*/ 0 w 138"/>
                <a:gd name="T11" fmla="*/ 578176 h 585"/>
                <a:gd name="T12" fmla="*/ 41701 w 138"/>
                <a:gd name="T13" fmla="*/ 664471 h 585"/>
                <a:gd name="T14" fmla="*/ 133730 w 138"/>
                <a:gd name="T15" fmla="*/ 841375 h 585"/>
                <a:gd name="T16" fmla="*/ 182620 w 138"/>
                <a:gd name="T17" fmla="*/ 750765 h 585"/>
                <a:gd name="T18" fmla="*/ 122226 w 138"/>
                <a:gd name="T19" fmla="*/ 562355 h 585"/>
                <a:gd name="T20" fmla="*/ 169679 w 138"/>
                <a:gd name="T21" fmla="*/ 562355 h 585"/>
                <a:gd name="T22" fmla="*/ 122226 w 138"/>
                <a:gd name="T23" fmla="*/ 533590 h 585"/>
                <a:gd name="T24" fmla="*/ 112161 w 138"/>
                <a:gd name="T25" fmla="*/ 415654 h 585"/>
                <a:gd name="T26" fmla="*/ 126540 w 138"/>
                <a:gd name="T27" fmla="*/ 345179 h 585"/>
                <a:gd name="T28" fmla="*/ 142358 w 138"/>
                <a:gd name="T29" fmla="*/ 267514 h 585"/>
                <a:gd name="T30" fmla="*/ 142358 w 138"/>
                <a:gd name="T31" fmla="*/ 175466 h 5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
                <a:gd name="T49" fmla="*/ 0 h 585"/>
                <a:gd name="T50" fmla="*/ 138 w 138"/>
                <a:gd name="T51" fmla="*/ 585 h 5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5" name="Freeform 51"/>
            <p:cNvSpPr>
              <a:spLocks/>
            </p:cNvSpPr>
            <p:nvPr/>
          </p:nvSpPr>
          <p:spPr bwMode="auto">
            <a:xfrm>
              <a:off x="196850" y="428625"/>
              <a:ext cx="77788" cy="134937"/>
            </a:xfrm>
            <a:custGeom>
              <a:avLst/>
              <a:gdLst>
                <a:gd name="T0" fmla="*/ 77788 w 54"/>
                <a:gd name="T1" fmla="*/ 134937 h 94"/>
                <a:gd name="T2" fmla="*/ 25929 w 54"/>
                <a:gd name="T3" fmla="*/ 0 h 94"/>
                <a:gd name="T4" fmla="*/ 0 w 54"/>
                <a:gd name="T5" fmla="*/ 8613 h 94"/>
                <a:gd name="T6" fmla="*/ 77788 w 54"/>
                <a:gd name="T7" fmla="*/ 134937 h 94"/>
                <a:gd name="T8" fmla="*/ 0 60000 65536"/>
                <a:gd name="T9" fmla="*/ 0 60000 65536"/>
                <a:gd name="T10" fmla="*/ 0 60000 65536"/>
                <a:gd name="T11" fmla="*/ 0 60000 65536"/>
                <a:gd name="T12" fmla="*/ 0 w 54"/>
                <a:gd name="T13" fmla="*/ 0 h 94"/>
                <a:gd name="T14" fmla="*/ 54 w 54"/>
                <a:gd name="T15" fmla="*/ 94 h 94"/>
              </a:gdLst>
              <a:ahLst/>
              <a:cxnLst>
                <a:cxn ang="T8">
                  <a:pos x="T0" y="T1"/>
                </a:cxn>
                <a:cxn ang="T9">
                  <a:pos x="T2" y="T3"/>
                </a:cxn>
                <a:cxn ang="T10">
                  <a:pos x="T4" y="T5"/>
                </a:cxn>
                <a:cxn ang="T11">
                  <a:pos x="T6" y="T7"/>
                </a:cxn>
              </a:cxnLst>
              <a:rect l="T12" t="T13" r="T14" b="T15"/>
              <a:pathLst>
                <a:path w="54" h="94">
                  <a:moveTo>
                    <a:pt x="54" y="94"/>
                  </a:moveTo>
                  <a:lnTo>
                    <a:pt x="18" y="0"/>
                  </a:lnTo>
                  <a:cubicBezTo>
                    <a:pt x="12" y="3"/>
                    <a:pt x="6" y="5"/>
                    <a:pt x="0" y="6"/>
                  </a:cubicBezTo>
                  <a:cubicBezTo>
                    <a:pt x="14" y="21"/>
                    <a:pt x="32" y="48"/>
                    <a:pt x="54" y="9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6" name="Freeform 52"/>
            <p:cNvSpPr>
              <a:spLocks/>
            </p:cNvSpPr>
            <p:nvPr/>
          </p:nvSpPr>
          <p:spPr bwMode="auto">
            <a:xfrm>
              <a:off x="211138" y="1260475"/>
              <a:ext cx="123825" cy="214312"/>
            </a:xfrm>
            <a:custGeom>
              <a:avLst/>
              <a:gdLst>
                <a:gd name="T0" fmla="*/ 5759 w 86"/>
                <a:gd name="T1" fmla="*/ 66163 h 149"/>
                <a:gd name="T2" fmla="*/ 21597 w 86"/>
                <a:gd name="T3" fmla="*/ 165409 h 149"/>
                <a:gd name="T4" fmla="*/ 21597 w 86"/>
                <a:gd name="T5" fmla="*/ 214312 h 149"/>
                <a:gd name="T6" fmla="*/ 123825 w 86"/>
                <a:gd name="T7" fmla="*/ 126574 h 149"/>
                <a:gd name="T8" fmla="*/ 84950 w 86"/>
                <a:gd name="T9" fmla="*/ 34520 h 149"/>
                <a:gd name="T10" fmla="*/ 5759 w 86"/>
                <a:gd name="T11" fmla="*/ 66163 h 149"/>
                <a:gd name="T12" fmla="*/ 0 60000 65536"/>
                <a:gd name="T13" fmla="*/ 0 60000 65536"/>
                <a:gd name="T14" fmla="*/ 0 60000 65536"/>
                <a:gd name="T15" fmla="*/ 0 60000 65536"/>
                <a:gd name="T16" fmla="*/ 0 60000 65536"/>
                <a:gd name="T17" fmla="*/ 0 60000 65536"/>
                <a:gd name="T18" fmla="*/ 0 w 86"/>
                <a:gd name="T19" fmla="*/ 0 h 149"/>
                <a:gd name="T20" fmla="*/ 86 w 86"/>
                <a:gd name="T21" fmla="*/ 149 h 149"/>
              </a:gdLst>
              <a:ahLst/>
              <a:cxnLst>
                <a:cxn ang="T12">
                  <a:pos x="T0" y="T1"/>
                </a:cxn>
                <a:cxn ang="T13">
                  <a:pos x="T2" y="T3"/>
                </a:cxn>
                <a:cxn ang="T14">
                  <a:pos x="T4" y="T5"/>
                </a:cxn>
                <a:cxn ang="T15">
                  <a:pos x="T6" y="T7"/>
                </a:cxn>
                <a:cxn ang="T16">
                  <a:pos x="T8" y="T9"/>
                </a:cxn>
                <a:cxn ang="T17">
                  <a:pos x="T10" y="T11"/>
                </a:cxn>
              </a:cxnLst>
              <a:rect l="T18" t="T19" r="T20" b="T21"/>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7" name="Freeform 53"/>
            <p:cNvSpPr>
              <a:spLocks/>
            </p:cNvSpPr>
            <p:nvPr/>
          </p:nvSpPr>
          <p:spPr bwMode="auto">
            <a:xfrm>
              <a:off x="20638" y="439737"/>
              <a:ext cx="280988" cy="928687"/>
            </a:xfrm>
            <a:custGeom>
              <a:avLst/>
              <a:gdLst>
                <a:gd name="T0" fmla="*/ 157065 w 195"/>
                <a:gd name="T1" fmla="*/ 928687 h 645"/>
                <a:gd name="T2" fmla="*/ 280988 w 195"/>
                <a:gd name="T3" fmla="*/ 845177 h 645"/>
                <a:gd name="T4" fmla="*/ 193089 w 195"/>
                <a:gd name="T5" fmla="*/ 551453 h 645"/>
                <a:gd name="T6" fmla="*/ 201735 w 195"/>
                <a:gd name="T7" fmla="*/ 349877 h 645"/>
                <a:gd name="T8" fmla="*/ 243523 w 195"/>
                <a:gd name="T9" fmla="*/ 192937 h 645"/>
                <a:gd name="T10" fmla="*/ 145537 w 195"/>
                <a:gd name="T11" fmla="*/ 0 h 645"/>
                <a:gd name="T12" fmla="*/ 72048 w 195"/>
                <a:gd name="T13" fmla="*/ 35996 h 645"/>
                <a:gd name="T14" fmla="*/ 57639 w 195"/>
                <a:gd name="T15" fmla="*/ 56153 h 645"/>
                <a:gd name="T16" fmla="*/ 27378 w 195"/>
                <a:gd name="T17" fmla="*/ 132464 h 645"/>
                <a:gd name="T18" fmla="*/ 27378 w 195"/>
                <a:gd name="T19" fmla="*/ 226052 h 645"/>
                <a:gd name="T20" fmla="*/ 7205 w 195"/>
                <a:gd name="T21" fmla="*/ 249090 h 645"/>
                <a:gd name="T22" fmla="*/ 7205 w 195"/>
                <a:gd name="T23" fmla="*/ 306683 h 645"/>
                <a:gd name="T24" fmla="*/ 31701 w 195"/>
                <a:gd name="T25" fmla="*/ 329720 h 645"/>
                <a:gd name="T26" fmla="*/ 17292 w 195"/>
                <a:gd name="T27" fmla="*/ 414670 h 645"/>
                <a:gd name="T28" fmla="*/ 14410 w 195"/>
                <a:gd name="T29" fmla="*/ 519777 h 645"/>
                <a:gd name="T30" fmla="*/ 38906 w 195"/>
                <a:gd name="T31" fmla="*/ 619125 h 645"/>
                <a:gd name="T32" fmla="*/ 157065 w 195"/>
                <a:gd name="T33" fmla="*/ 928687 h 6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645"/>
                <a:gd name="T53" fmla="*/ 195 w 195"/>
                <a:gd name="T54" fmla="*/ 645 h 6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8" name="Freeform 54"/>
            <p:cNvSpPr>
              <a:spLocks noEditPoints="1"/>
            </p:cNvSpPr>
            <p:nvPr/>
          </p:nvSpPr>
          <p:spPr bwMode="auto">
            <a:xfrm>
              <a:off x="20638" y="471487"/>
              <a:ext cx="214313" cy="896937"/>
            </a:xfrm>
            <a:custGeom>
              <a:avLst/>
              <a:gdLst>
                <a:gd name="T0" fmla="*/ 44589 w 149"/>
                <a:gd name="T1" fmla="*/ 156928 h 623"/>
                <a:gd name="T2" fmla="*/ 43150 w 149"/>
                <a:gd name="T3" fmla="*/ 155488 h 623"/>
                <a:gd name="T4" fmla="*/ 44589 w 149"/>
                <a:gd name="T5" fmla="*/ 156928 h 623"/>
                <a:gd name="T6" fmla="*/ 100684 w 149"/>
                <a:gd name="T7" fmla="*/ 695378 h 623"/>
                <a:gd name="T8" fmla="*/ 37397 w 149"/>
                <a:gd name="T9" fmla="*/ 479422 h 623"/>
                <a:gd name="T10" fmla="*/ 63287 w 149"/>
                <a:gd name="T11" fmla="*/ 477982 h 623"/>
                <a:gd name="T12" fmla="*/ 159656 w 149"/>
                <a:gd name="T13" fmla="*/ 424713 h 623"/>
                <a:gd name="T14" fmla="*/ 81986 w 149"/>
                <a:gd name="T15" fmla="*/ 459266 h 623"/>
                <a:gd name="T16" fmla="*/ 38835 w 149"/>
                <a:gd name="T17" fmla="*/ 424713 h 623"/>
                <a:gd name="T18" fmla="*/ 67602 w 149"/>
                <a:gd name="T19" fmla="*/ 348409 h 623"/>
                <a:gd name="T20" fmla="*/ 77670 w 149"/>
                <a:gd name="T21" fmla="*/ 283622 h 623"/>
                <a:gd name="T22" fmla="*/ 192738 w 149"/>
                <a:gd name="T23" fmla="*/ 336891 h 623"/>
                <a:gd name="T24" fmla="*/ 143834 w 149"/>
                <a:gd name="T25" fmla="*/ 274984 h 623"/>
                <a:gd name="T26" fmla="*/ 87739 w 149"/>
                <a:gd name="T27" fmla="*/ 243310 h 623"/>
                <a:gd name="T28" fmla="*/ 179793 w 149"/>
                <a:gd name="T29" fmla="*/ 244750 h 623"/>
                <a:gd name="T30" fmla="*/ 100684 w 149"/>
                <a:gd name="T31" fmla="*/ 200119 h 623"/>
                <a:gd name="T32" fmla="*/ 146711 w 149"/>
                <a:gd name="T33" fmla="*/ 185722 h 623"/>
                <a:gd name="T34" fmla="*/ 38835 w 149"/>
                <a:gd name="T35" fmla="*/ 185722 h 623"/>
                <a:gd name="T36" fmla="*/ 81986 w 149"/>
                <a:gd name="T37" fmla="*/ 128134 h 623"/>
                <a:gd name="T38" fmla="*/ 41712 w 149"/>
                <a:gd name="T39" fmla="*/ 143971 h 623"/>
                <a:gd name="T40" fmla="*/ 43150 w 149"/>
                <a:gd name="T41" fmla="*/ 119496 h 623"/>
                <a:gd name="T42" fmla="*/ 81986 w 149"/>
                <a:gd name="T43" fmla="*/ 46071 h 623"/>
                <a:gd name="T44" fmla="*/ 81986 w 149"/>
                <a:gd name="T45" fmla="*/ 0 h 623"/>
                <a:gd name="T46" fmla="*/ 71917 w 149"/>
                <a:gd name="T47" fmla="*/ 4319 h 623"/>
                <a:gd name="T48" fmla="*/ 61849 w 149"/>
                <a:gd name="T49" fmla="*/ 8638 h 623"/>
                <a:gd name="T50" fmla="*/ 27329 w 149"/>
                <a:gd name="T51" fmla="*/ 100779 h 623"/>
                <a:gd name="T52" fmla="*/ 27329 w 149"/>
                <a:gd name="T53" fmla="*/ 194360 h 623"/>
                <a:gd name="T54" fmla="*/ 7192 w 149"/>
                <a:gd name="T55" fmla="*/ 217396 h 623"/>
                <a:gd name="T56" fmla="*/ 7192 w 149"/>
                <a:gd name="T57" fmla="*/ 274984 h 623"/>
                <a:gd name="T58" fmla="*/ 31644 w 149"/>
                <a:gd name="T59" fmla="*/ 298019 h 623"/>
                <a:gd name="T60" fmla="*/ 17260 w 149"/>
                <a:gd name="T61" fmla="*/ 382962 h 623"/>
                <a:gd name="T62" fmla="*/ 14383 w 149"/>
                <a:gd name="T63" fmla="*/ 488060 h 623"/>
                <a:gd name="T64" fmla="*/ 38835 w 149"/>
                <a:gd name="T65" fmla="*/ 587400 h 623"/>
                <a:gd name="T66" fmla="*/ 156779 w 149"/>
                <a:gd name="T67" fmla="*/ 896937 h 623"/>
                <a:gd name="T68" fmla="*/ 214313 w 149"/>
                <a:gd name="T69" fmla="*/ 850866 h 623"/>
                <a:gd name="T70" fmla="*/ 159656 w 149"/>
                <a:gd name="T71" fmla="*/ 827831 h 623"/>
                <a:gd name="T72" fmla="*/ 100684 w 149"/>
                <a:gd name="T73" fmla="*/ 695378 h 6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9"/>
                <a:gd name="T112" fmla="*/ 0 h 623"/>
                <a:gd name="T113" fmla="*/ 149 w 149"/>
                <a:gd name="T114" fmla="*/ 623 h 6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29" name="Freeform 55"/>
            <p:cNvSpPr>
              <a:spLocks/>
            </p:cNvSpPr>
            <p:nvPr/>
          </p:nvSpPr>
          <p:spPr bwMode="auto">
            <a:xfrm>
              <a:off x="211138" y="719137"/>
              <a:ext cx="23813" cy="12700"/>
            </a:xfrm>
            <a:custGeom>
              <a:avLst/>
              <a:gdLst>
                <a:gd name="T0" fmla="*/ 23813 w 17"/>
                <a:gd name="T1" fmla="*/ 5644 h 9"/>
                <a:gd name="T2" fmla="*/ 0 w 17"/>
                <a:gd name="T3" fmla="*/ 0 h 9"/>
                <a:gd name="T4" fmla="*/ 23813 w 17"/>
                <a:gd name="T5" fmla="*/ 5644 h 9"/>
                <a:gd name="T6" fmla="*/ 0 60000 65536"/>
                <a:gd name="T7" fmla="*/ 0 60000 65536"/>
                <a:gd name="T8" fmla="*/ 0 60000 65536"/>
                <a:gd name="T9" fmla="*/ 0 w 17"/>
                <a:gd name="T10" fmla="*/ 0 h 9"/>
                <a:gd name="T11" fmla="*/ 17 w 17"/>
                <a:gd name="T12" fmla="*/ 9 h 9"/>
              </a:gdLst>
              <a:ahLst/>
              <a:cxnLst>
                <a:cxn ang="T6">
                  <a:pos x="T0" y="T1"/>
                </a:cxn>
                <a:cxn ang="T7">
                  <a:pos x="T2" y="T3"/>
                </a:cxn>
                <a:cxn ang="T8">
                  <a:pos x="T4" y="T5"/>
                </a:cxn>
              </a:cxnLst>
              <a:rect l="T9" t="T10" r="T11" b="T12"/>
              <a:pathLst>
                <a:path w="17" h="9">
                  <a:moveTo>
                    <a:pt x="17" y="4"/>
                  </a:moveTo>
                  <a:cubicBezTo>
                    <a:pt x="17" y="4"/>
                    <a:pt x="14" y="3"/>
                    <a:pt x="0" y="0"/>
                  </a:cubicBezTo>
                  <a:cubicBezTo>
                    <a:pt x="14" y="9"/>
                    <a:pt x="14" y="6"/>
                    <a:pt x="17" y="4"/>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0" name="Freeform 56"/>
            <p:cNvSpPr>
              <a:spLocks/>
            </p:cNvSpPr>
            <p:nvPr/>
          </p:nvSpPr>
          <p:spPr bwMode="auto">
            <a:xfrm>
              <a:off x="303213" y="74612"/>
              <a:ext cx="280988" cy="354012"/>
            </a:xfrm>
            <a:custGeom>
              <a:avLst/>
              <a:gdLst>
                <a:gd name="T0" fmla="*/ 153397 w 196"/>
                <a:gd name="T1" fmla="*/ 351134 h 246"/>
                <a:gd name="T2" fmla="*/ 203573 w 196"/>
                <a:gd name="T3" fmla="*/ 315157 h 246"/>
                <a:gd name="T4" fmla="*/ 253749 w 196"/>
                <a:gd name="T5" fmla="*/ 223056 h 246"/>
                <a:gd name="T6" fmla="*/ 266652 w 196"/>
                <a:gd name="T7" fmla="*/ 223056 h 246"/>
                <a:gd name="T8" fmla="*/ 275254 w 196"/>
                <a:gd name="T9" fmla="*/ 174128 h 246"/>
                <a:gd name="T10" fmla="*/ 266652 w 196"/>
                <a:gd name="T11" fmla="*/ 130956 h 246"/>
                <a:gd name="T12" fmla="*/ 275254 w 196"/>
                <a:gd name="T13" fmla="*/ 20147 h 246"/>
                <a:gd name="T14" fmla="*/ 113255 w 196"/>
                <a:gd name="T15" fmla="*/ 0 h 246"/>
                <a:gd name="T16" fmla="*/ 43008 w 196"/>
                <a:gd name="T17" fmla="*/ 37416 h 246"/>
                <a:gd name="T18" fmla="*/ 43008 w 196"/>
                <a:gd name="T19" fmla="*/ 130956 h 246"/>
                <a:gd name="T20" fmla="*/ 12903 w 196"/>
                <a:gd name="T21" fmla="*/ 130956 h 246"/>
                <a:gd name="T22" fmla="*/ 43008 w 196"/>
                <a:gd name="T23" fmla="*/ 214422 h 246"/>
                <a:gd name="T24" fmla="*/ 70247 w 196"/>
                <a:gd name="T25" fmla="*/ 306523 h 246"/>
                <a:gd name="T26" fmla="*/ 153397 w 196"/>
                <a:gd name="T27" fmla="*/ 351134 h 2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246"/>
                <a:gd name="T44" fmla="*/ 196 w 196"/>
                <a:gd name="T45" fmla="*/ 246 h 2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1" name="Freeform 57"/>
            <p:cNvSpPr>
              <a:spLocks/>
            </p:cNvSpPr>
            <p:nvPr/>
          </p:nvSpPr>
          <p:spPr bwMode="auto">
            <a:xfrm>
              <a:off x="303213" y="76200"/>
              <a:ext cx="134938" cy="341312"/>
            </a:xfrm>
            <a:custGeom>
              <a:avLst/>
              <a:gdLst>
                <a:gd name="T0" fmla="*/ 117712 w 94"/>
                <a:gd name="T1" fmla="*/ 341312 h 237"/>
                <a:gd name="T2" fmla="*/ 78953 w 94"/>
                <a:gd name="T3" fmla="*/ 243383 h 237"/>
                <a:gd name="T4" fmla="*/ 91873 w 94"/>
                <a:gd name="T5" fmla="*/ 192978 h 237"/>
                <a:gd name="T6" fmla="*/ 78953 w 94"/>
                <a:gd name="T7" fmla="*/ 162735 h 237"/>
                <a:gd name="T8" fmla="*/ 104792 w 94"/>
                <a:gd name="T9" fmla="*/ 138253 h 237"/>
                <a:gd name="T10" fmla="*/ 122018 w 94"/>
                <a:gd name="T11" fmla="*/ 84968 h 237"/>
                <a:gd name="T12" fmla="*/ 134938 w 94"/>
                <a:gd name="T13" fmla="*/ 1440 h 237"/>
                <a:gd name="T14" fmla="*/ 113405 w 94"/>
                <a:gd name="T15" fmla="*/ 0 h 237"/>
                <a:gd name="T16" fmla="*/ 43065 w 94"/>
                <a:gd name="T17" fmla="*/ 36003 h 237"/>
                <a:gd name="T18" fmla="*/ 43065 w 94"/>
                <a:gd name="T19" fmla="*/ 129612 h 237"/>
                <a:gd name="T20" fmla="*/ 12920 w 94"/>
                <a:gd name="T21" fmla="*/ 129612 h 237"/>
                <a:gd name="T22" fmla="*/ 43065 w 94"/>
                <a:gd name="T23" fmla="*/ 213140 h 237"/>
                <a:gd name="T24" fmla="*/ 70340 w 94"/>
                <a:gd name="T25" fmla="*/ 305309 h 237"/>
                <a:gd name="T26" fmla="*/ 117712 w 94"/>
                <a:gd name="T27" fmla="*/ 341312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237"/>
                <a:gd name="T44" fmla="*/ 94 w 94"/>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2" name="Freeform 58"/>
            <p:cNvSpPr>
              <a:spLocks/>
            </p:cNvSpPr>
            <p:nvPr/>
          </p:nvSpPr>
          <p:spPr bwMode="auto">
            <a:xfrm>
              <a:off x="519113" y="206375"/>
              <a:ext cx="68263" cy="166687"/>
            </a:xfrm>
            <a:custGeom>
              <a:avLst/>
              <a:gdLst>
                <a:gd name="T0" fmla="*/ 38398 w 48"/>
                <a:gd name="T1" fmla="*/ 91965 h 116"/>
                <a:gd name="T2" fmla="*/ 51197 w 48"/>
                <a:gd name="T3" fmla="*/ 91965 h 116"/>
                <a:gd name="T4" fmla="*/ 68263 w 48"/>
                <a:gd name="T5" fmla="*/ 27302 h 116"/>
                <a:gd name="T6" fmla="*/ 51197 w 48"/>
                <a:gd name="T7" fmla="*/ 0 h 116"/>
                <a:gd name="T8" fmla="*/ 29865 w 48"/>
                <a:gd name="T9" fmla="*/ 80470 h 116"/>
                <a:gd name="T10" fmla="*/ 0 w 48"/>
                <a:gd name="T11" fmla="*/ 107772 h 116"/>
                <a:gd name="T12" fmla="*/ 0 w 48"/>
                <a:gd name="T13" fmla="*/ 166687 h 116"/>
                <a:gd name="T14" fmla="*/ 38398 w 48"/>
                <a:gd name="T15" fmla="*/ 91965 h 116"/>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116"/>
                <a:gd name="T26" fmla="*/ 48 w 48"/>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3" name="Freeform 59"/>
            <p:cNvSpPr>
              <a:spLocks/>
            </p:cNvSpPr>
            <p:nvPr/>
          </p:nvSpPr>
          <p:spPr bwMode="auto">
            <a:xfrm>
              <a:off x="327025" y="0"/>
              <a:ext cx="268288" cy="255587"/>
            </a:xfrm>
            <a:custGeom>
              <a:avLst/>
              <a:gdLst>
                <a:gd name="T0" fmla="*/ 266846 w 186"/>
                <a:gd name="T1" fmla="*/ 109127 h 178"/>
                <a:gd name="T2" fmla="*/ 183186 w 186"/>
                <a:gd name="T3" fmla="*/ 0 h 178"/>
                <a:gd name="T4" fmla="*/ 134144 w 186"/>
                <a:gd name="T5" fmla="*/ 10051 h 178"/>
                <a:gd name="T6" fmla="*/ 79332 w 186"/>
                <a:gd name="T7" fmla="*/ 15795 h 178"/>
                <a:gd name="T8" fmla="*/ 49042 w 186"/>
                <a:gd name="T9" fmla="*/ 31589 h 178"/>
                <a:gd name="T10" fmla="*/ 0 w 186"/>
                <a:gd name="T11" fmla="*/ 101948 h 178"/>
                <a:gd name="T12" fmla="*/ 4327 w 186"/>
                <a:gd name="T13" fmla="*/ 201023 h 178"/>
                <a:gd name="T14" fmla="*/ 15866 w 186"/>
                <a:gd name="T15" fmla="*/ 203895 h 178"/>
                <a:gd name="T16" fmla="*/ 21636 w 186"/>
                <a:gd name="T17" fmla="*/ 242664 h 178"/>
                <a:gd name="T18" fmla="*/ 28848 w 186"/>
                <a:gd name="T19" fmla="*/ 236921 h 178"/>
                <a:gd name="T20" fmla="*/ 36060 w 186"/>
                <a:gd name="T21" fmla="*/ 180921 h 178"/>
                <a:gd name="T22" fmla="*/ 36060 w 186"/>
                <a:gd name="T23" fmla="*/ 137845 h 178"/>
                <a:gd name="T24" fmla="*/ 63466 w 186"/>
                <a:gd name="T25" fmla="*/ 113435 h 178"/>
                <a:gd name="T26" fmla="*/ 115393 w 186"/>
                <a:gd name="T27" fmla="*/ 130665 h 178"/>
                <a:gd name="T28" fmla="*/ 154338 w 186"/>
                <a:gd name="T29" fmla="*/ 150768 h 178"/>
                <a:gd name="T30" fmla="*/ 158665 w 186"/>
                <a:gd name="T31" fmla="*/ 150768 h 178"/>
                <a:gd name="T32" fmla="*/ 178859 w 186"/>
                <a:gd name="T33" fmla="*/ 149332 h 178"/>
                <a:gd name="T34" fmla="*/ 216361 w 186"/>
                <a:gd name="T35" fmla="*/ 166562 h 178"/>
                <a:gd name="T36" fmla="*/ 207707 w 186"/>
                <a:gd name="T37" fmla="*/ 139281 h 178"/>
                <a:gd name="T38" fmla="*/ 214919 w 186"/>
                <a:gd name="T39" fmla="*/ 137845 h 178"/>
                <a:gd name="T40" fmla="*/ 226458 w 186"/>
                <a:gd name="T41" fmla="*/ 155075 h 178"/>
                <a:gd name="T42" fmla="*/ 230785 w 186"/>
                <a:gd name="T43" fmla="*/ 205331 h 178"/>
                <a:gd name="T44" fmla="*/ 229343 w 186"/>
                <a:gd name="T45" fmla="*/ 249843 h 178"/>
                <a:gd name="T46" fmla="*/ 232228 w 186"/>
                <a:gd name="T47" fmla="*/ 255587 h 178"/>
                <a:gd name="T48" fmla="*/ 243767 w 186"/>
                <a:gd name="T49" fmla="*/ 205331 h 178"/>
                <a:gd name="T50" fmla="*/ 253864 w 186"/>
                <a:gd name="T51" fmla="*/ 211075 h 178"/>
                <a:gd name="T52" fmla="*/ 265403 w 186"/>
                <a:gd name="T53" fmla="*/ 165126 h 178"/>
                <a:gd name="T54" fmla="*/ 266846 w 186"/>
                <a:gd name="T55" fmla="*/ 109127 h 1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6"/>
                <a:gd name="T85" fmla="*/ 0 h 178"/>
                <a:gd name="T86" fmla="*/ 186 w 186"/>
                <a:gd name="T87" fmla="*/ 178 h 1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4" name="Freeform 60"/>
            <p:cNvSpPr>
              <a:spLocks/>
            </p:cNvSpPr>
            <p:nvPr/>
          </p:nvSpPr>
          <p:spPr bwMode="auto">
            <a:xfrm>
              <a:off x="614363" y="739775"/>
              <a:ext cx="50800" cy="280987"/>
            </a:xfrm>
            <a:custGeom>
              <a:avLst/>
              <a:gdLst>
                <a:gd name="T0" fmla="*/ 39511 w 36"/>
                <a:gd name="T1" fmla="*/ 157065 h 195"/>
                <a:gd name="T2" fmla="*/ 15522 w 36"/>
                <a:gd name="T3" fmla="*/ 0 h 195"/>
                <a:gd name="T4" fmla="*/ 0 w 36"/>
                <a:gd name="T5" fmla="*/ 237758 h 195"/>
                <a:gd name="T6" fmla="*/ 8467 w 36"/>
                <a:gd name="T7" fmla="*/ 280987 h 195"/>
                <a:gd name="T8" fmla="*/ 47978 w 36"/>
                <a:gd name="T9" fmla="*/ 280987 h 195"/>
                <a:gd name="T10" fmla="*/ 39511 w 36"/>
                <a:gd name="T11" fmla="*/ 157065 h 195"/>
                <a:gd name="T12" fmla="*/ 0 60000 65536"/>
                <a:gd name="T13" fmla="*/ 0 60000 65536"/>
                <a:gd name="T14" fmla="*/ 0 60000 65536"/>
                <a:gd name="T15" fmla="*/ 0 60000 65536"/>
                <a:gd name="T16" fmla="*/ 0 60000 65536"/>
                <a:gd name="T17" fmla="*/ 0 60000 65536"/>
                <a:gd name="T18" fmla="*/ 0 w 36"/>
                <a:gd name="T19" fmla="*/ 0 h 195"/>
                <a:gd name="T20" fmla="*/ 36 w 36"/>
                <a:gd name="T21" fmla="*/ 195 h 195"/>
              </a:gdLst>
              <a:ahLst/>
              <a:cxnLst>
                <a:cxn ang="T12">
                  <a:pos x="T0" y="T1"/>
                </a:cxn>
                <a:cxn ang="T13">
                  <a:pos x="T2" y="T3"/>
                </a:cxn>
                <a:cxn ang="T14">
                  <a:pos x="T4" y="T5"/>
                </a:cxn>
                <a:cxn ang="T15">
                  <a:pos x="T6" y="T7"/>
                </a:cxn>
                <a:cxn ang="T16">
                  <a:pos x="T8" y="T9"/>
                </a:cxn>
                <a:cxn ang="T17">
                  <a:pos x="T10" y="T11"/>
                </a:cxn>
              </a:cxnLst>
              <a:rect l="T18" t="T19" r="T20" b="T21"/>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235" name="Freeform 61"/>
            <p:cNvSpPr>
              <a:spLocks/>
            </p:cNvSpPr>
            <p:nvPr/>
          </p:nvSpPr>
          <p:spPr bwMode="auto">
            <a:xfrm>
              <a:off x="512763" y="476250"/>
              <a:ext cx="173038" cy="1022350"/>
            </a:xfrm>
            <a:custGeom>
              <a:avLst/>
              <a:gdLst>
                <a:gd name="T0" fmla="*/ 79309 w 120"/>
                <a:gd name="T1" fmla="*/ 997906 h 711"/>
                <a:gd name="T2" fmla="*/ 155734 w 120"/>
                <a:gd name="T3" fmla="*/ 1022350 h 711"/>
                <a:gd name="T4" fmla="*/ 173038 w 120"/>
                <a:gd name="T5" fmla="*/ 1010847 h 711"/>
                <a:gd name="T6" fmla="*/ 126895 w 120"/>
                <a:gd name="T7" fmla="*/ 529149 h 711"/>
                <a:gd name="T8" fmla="*/ 126895 w 120"/>
                <a:gd name="T9" fmla="*/ 313463 h 711"/>
                <a:gd name="T10" fmla="*/ 126895 w 120"/>
                <a:gd name="T11" fmla="*/ 181176 h 711"/>
                <a:gd name="T12" fmla="*/ 79309 w 120"/>
                <a:gd name="T13" fmla="*/ 57516 h 711"/>
                <a:gd name="T14" fmla="*/ 1442 w 120"/>
                <a:gd name="T15" fmla="*/ 0 h 711"/>
                <a:gd name="T16" fmla="*/ 0 w 120"/>
                <a:gd name="T17" fmla="*/ 57516 h 711"/>
                <a:gd name="T18" fmla="*/ 79309 w 120"/>
                <a:gd name="T19" fmla="*/ 277516 h 711"/>
                <a:gd name="T20" fmla="*/ 63447 w 120"/>
                <a:gd name="T21" fmla="*/ 425620 h 711"/>
                <a:gd name="T22" fmla="*/ 95171 w 120"/>
                <a:gd name="T23" fmla="*/ 731893 h 711"/>
                <a:gd name="T24" fmla="*/ 79309 w 120"/>
                <a:gd name="T25" fmla="*/ 997906 h 7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711"/>
                <a:gd name="T41" fmla="*/ 120 w 120"/>
                <a:gd name="T42" fmla="*/ 711 h 7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8244" name="矩形 122"/>
          <p:cNvSpPr>
            <a:spLocks noChangeArrowheads="1"/>
          </p:cNvSpPr>
          <p:nvPr/>
        </p:nvSpPr>
        <p:spPr bwMode="auto">
          <a:xfrm>
            <a:off x="3506788" y="5310188"/>
            <a:ext cx="7920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solidFill>
                  <a:srgbClr val="C00000"/>
                </a:solidFill>
              </a:rPr>
              <a:t>若您需要更有创意、更有风格或行业专用的</a:t>
            </a:r>
            <a:r>
              <a:rPr lang="en-US" altLang="zh-CN" sz="1800">
                <a:solidFill>
                  <a:srgbClr val="C00000"/>
                </a:solidFill>
              </a:rPr>
              <a:t>PPT</a:t>
            </a:r>
            <a:r>
              <a:rPr lang="zh-CN" altLang="en-US" sz="1800">
                <a:solidFill>
                  <a:srgbClr val="C00000"/>
                </a:solidFill>
              </a:rPr>
              <a:t>模板，不妨在淘宝里搜索本人的</a:t>
            </a:r>
            <a:r>
              <a:rPr lang="en-US" altLang="zh-CN" sz="1800">
                <a:solidFill>
                  <a:srgbClr val="C00000"/>
                </a:solidFill>
              </a:rPr>
              <a:t>ID</a:t>
            </a:r>
            <a:r>
              <a:rPr lang="zh-CN" altLang="en-US" sz="1800">
                <a:solidFill>
                  <a:srgbClr val="C00000"/>
                </a:solidFill>
              </a:rPr>
              <a:t>：</a:t>
            </a:r>
            <a:r>
              <a:rPr lang="zh-CN" altLang="en-US" sz="1800" b="1">
                <a:solidFill>
                  <a:srgbClr val="C00000"/>
                </a:solidFill>
              </a:rPr>
              <a:t>恒好美佳</a:t>
            </a:r>
            <a:r>
              <a:rPr lang="en-US" sz="1800">
                <a:solidFill>
                  <a:srgbClr val="C00000"/>
                </a:solidFill>
              </a:rPr>
              <a:t>，</a:t>
            </a:r>
            <a:r>
              <a:rPr lang="zh-CN" altLang="en-US" sz="1800">
                <a:solidFill>
                  <a:srgbClr val="C00000"/>
                </a:solidFill>
              </a:rPr>
              <a:t>也许能找到中意的。</a:t>
            </a:r>
            <a:endParaRPr lang="zh-CN" altLang="en-US" sz="1800">
              <a:solidFill>
                <a:srgbClr val="C00000"/>
              </a:solidFill>
              <a:ea typeface="宋体" panose="02010600030101010101" pitchFamily="2" charset="-122"/>
            </a:endParaRPr>
          </a:p>
        </p:txBody>
      </p:sp>
      <p:cxnSp>
        <p:nvCxnSpPr>
          <p:cNvPr id="8245" name="直接连接符 123"/>
          <p:cNvCxnSpPr>
            <a:cxnSpLocks noChangeShapeType="1"/>
          </p:cNvCxnSpPr>
          <p:nvPr/>
        </p:nvCxnSpPr>
        <p:spPr bwMode="auto">
          <a:xfrm>
            <a:off x="4594225" y="5205413"/>
            <a:ext cx="6832600" cy="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cxnSp>
    </p:spTree>
  </p:cSld>
  <p:clrMapOvr>
    <a:masterClrMapping/>
  </p:clrMapOvr>
  <p:transition spd="slow" advTm="4191">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208"/>
                                        </p:tgtEl>
                                        <p:attrNameLst>
                                          <p:attrName>style.visibility</p:attrName>
                                        </p:attrNameLst>
                                      </p:cBhvr>
                                      <p:to>
                                        <p:strVal val="visible"/>
                                      </p:to>
                                    </p:set>
                                    <p:anim calcmode="lin" valueType="num">
                                      <p:cBhvr>
                                        <p:cTn id="11" dur="300" fill="hold"/>
                                        <p:tgtEl>
                                          <p:spTgt spid="820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8208"/>
                                        </p:tgtEl>
                                        <p:attrNameLst>
                                          <p:attrName>ppt_y</p:attrName>
                                        </p:attrNameLst>
                                      </p:cBhvr>
                                      <p:tavLst>
                                        <p:tav tm="0">
                                          <p:val>
                                            <p:strVal val="#ppt_y"/>
                                          </p:val>
                                        </p:tav>
                                        <p:tav tm="100000">
                                          <p:val>
                                            <p:strVal val="#ppt_y"/>
                                          </p:val>
                                        </p:tav>
                                      </p:tavLst>
                                    </p:anim>
                                    <p:anim calcmode="lin" valueType="num">
                                      <p:cBhvr>
                                        <p:cTn id="13" dur="300" fill="hold"/>
                                        <p:tgtEl>
                                          <p:spTgt spid="820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820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8208"/>
                                        </p:tgtEl>
                                      </p:cBhvr>
                                    </p:animEffect>
                                  </p:childTnLst>
                                </p:cTn>
                              </p:par>
                            </p:childTnLst>
                          </p:cTn>
                        </p:par>
                        <p:par>
                          <p:cTn id="16" fill="hold" nodeType="afterGroup">
                            <p:stCondLst>
                              <p:cond delay="95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par>
                                <p:cTn id="25" presetID="10" presetClass="entr" presetSubtype="0" fill="hold" nodeType="with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22" presetClass="entr" presetSubtype="8" fill="hold" nodeType="withEffect">
                                  <p:stCondLst>
                                    <p:cond delay="500"/>
                                  </p:stCondLst>
                                  <p:childTnLst>
                                    <p:set>
                                      <p:cBhvr>
                                        <p:cTn id="29" dur="1" fill="hold">
                                          <p:stCondLst>
                                            <p:cond delay="0"/>
                                          </p:stCondLst>
                                        </p:cTn>
                                        <p:tgtEl>
                                          <p:spTgt spid="8197"/>
                                        </p:tgtEl>
                                        <p:attrNameLst>
                                          <p:attrName>style.visibility</p:attrName>
                                        </p:attrNameLst>
                                      </p:cBhvr>
                                      <p:to>
                                        <p:strVal val="visible"/>
                                      </p:to>
                                    </p:set>
                                    <p:animEffect transition="in" filter="wipe(left)">
                                      <p:cBhvr>
                                        <p:cTn id="30" dur="500"/>
                                        <p:tgtEl>
                                          <p:spTgt spid="8197"/>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8195"/>
                                        </p:tgtEl>
                                        <p:attrNameLst>
                                          <p:attrName>style.visibility</p:attrName>
                                        </p:attrNameLst>
                                      </p:cBhvr>
                                      <p:to>
                                        <p:strVal val="visible"/>
                                      </p:to>
                                    </p:set>
                                    <p:animEffect transition="in" filter="fade">
                                      <p:cBhvr>
                                        <p:cTn id="33" dur="500"/>
                                        <p:tgtEl>
                                          <p:spTgt spid="8195"/>
                                        </p:tgtEl>
                                      </p:cBhvr>
                                    </p:animEffect>
                                  </p:childTnLst>
                                </p:cTn>
                              </p:par>
                              <p:par>
                                <p:cTn id="34" presetID="10" presetClass="entr" presetSubtype="0" fill="hold" nodeType="withEffect">
                                  <p:stCondLst>
                                    <p:cond delay="100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22" presetClass="entr" presetSubtype="8" fill="hold" nodeType="withEffect">
                                  <p:stCondLst>
                                    <p:cond delay="1000"/>
                                  </p:stCondLst>
                                  <p:childTnLst>
                                    <p:set>
                                      <p:cBhvr>
                                        <p:cTn id="38" dur="1" fill="hold">
                                          <p:stCondLst>
                                            <p:cond delay="0"/>
                                          </p:stCondLst>
                                        </p:cTn>
                                        <p:tgtEl>
                                          <p:spTgt spid="8198"/>
                                        </p:tgtEl>
                                        <p:attrNameLst>
                                          <p:attrName>style.visibility</p:attrName>
                                        </p:attrNameLst>
                                      </p:cBhvr>
                                      <p:to>
                                        <p:strVal val="visible"/>
                                      </p:to>
                                    </p:set>
                                    <p:animEffect transition="in" filter="wipe(left)">
                                      <p:cBhvr>
                                        <p:cTn id="39" dur="500"/>
                                        <p:tgtEl>
                                          <p:spTgt spid="8198"/>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8196"/>
                                        </p:tgtEl>
                                        <p:attrNameLst>
                                          <p:attrName>style.visibility</p:attrName>
                                        </p:attrNameLst>
                                      </p:cBhvr>
                                      <p:to>
                                        <p:strVal val="visible"/>
                                      </p:to>
                                    </p:set>
                                    <p:animEffect transition="in" filter="fade">
                                      <p:cBhvr>
                                        <p:cTn id="42" dur="500"/>
                                        <p:tgtEl>
                                          <p:spTgt spid="8196"/>
                                        </p:tgtEl>
                                      </p:cBhvr>
                                    </p:animEffect>
                                  </p:childTnLst>
                                </p:cTn>
                              </p:par>
                              <p:par>
                                <p:cTn id="43" presetID="10" presetClass="entr" presetSubtype="0" fill="hold" nodeType="withEffect">
                                  <p:stCondLst>
                                    <p:cond delay="150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8244"/>
                                        </p:tgtEl>
                                        <p:attrNameLst>
                                          <p:attrName>style.visibility</p:attrName>
                                        </p:attrNameLst>
                                      </p:cBhvr>
                                      <p:to>
                                        <p:strVal val="visible"/>
                                      </p:to>
                                    </p:set>
                                    <p:animEffect transition="in" filter="fade">
                                      <p:cBhvr>
                                        <p:cTn id="48" dur="500"/>
                                        <p:tgtEl>
                                          <p:spTgt spid="8244"/>
                                        </p:tgtEl>
                                      </p:cBhvr>
                                    </p:animEffect>
                                  </p:childTnLst>
                                </p:cTn>
                              </p:par>
                              <p:par>
                                <p:cTn id="49" presetID="22" presetClass="entr" presetSubtype="8" fill="hold" nodeType="withEffect">
                                  <p:stCondLst>
                                    <p:cond delay="1000"/>
                                  </p:stCondLst>
                                  <p:childTnLst>
                                    <p:set>
                                      <p:cBhvr>
                                        <p:cTn id="50" dur="1" fill="hold">
                                          <p:stCondLst>
                                            <p:cond delay="0"/>
                                          </p:stCondLst>
                                        </p:cTn>
                                        <p:tgtEl>
                                          <p:spTgt spid="8245"/>
                                        </p:tgtEl>
                                        <p:attrNameLst>
                                          <p:attrName>style.visibility</p:attrName>
                                        </p:attrNameLst>
                                      </p:cBhvr>
                                      <p:to>
                                        <p:strVal val="visible"/>
                                      </p:to>
                                    </p:set>
                                    <p:animEffect transition="in" filter="wipe(left)">
                                      <p:cBhvr>
                                        <p:cTn id="51" dur="500"/>
                                        <p:tgtEl>
                                          <p:spTgt spid="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utoUpdateAnimBg="0"/>
      <p:bldP spid="8196" grpId="0" autoUpdateAnimBg="0"/>
      <p:bldP spid="8208" grpId="0" autoUpdateAnimBg="0"/>
      <p:bldP spid="824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3.1</a:t>
            </a:r>
            <a:r>
              <a:rPr lang="zh-CN" altLang="en-US" sz="2200">
                <a:latin typeface="微软雅黑" panose="020B0503020204020204" pitchFamily="34" charset="-122"/>
              </a:rPr>
              <a:t>请输入您的标题</a:t>
            </a:r>
          </a:p>
        </p:txBody>
      </p:sp>
      <p:grpSp>
        <p:nvGrpSpPr>
          <p:cNvPr id="2" name="Group 3"/>
          <p:cNvGrpSpPr>
            <a:grpSpLocks/>
          </p:cNvGrpSpPr>
          <p:nvPr/>
        </p:nvGrpSpPr>
        <p:grpSpPr bwMode="auto">
          <a:xfrm>
            <a:off x="300038" y="142875"/>
            <a:ext cx="11236325" cy="525463"/>
            <a:chOff x="0" y="0"/>
            <a:chExt cx="11236203" cy="525463"/>
          </a:xfrm>
        </p:grpSpPr>
        <p:grpSp>
          <p:nvGrpSpPr>
            <p:cNvPr id="3" name="Group 4"/>
            <p:cNvGrpSpPr>
              <a:grpSpLocks/>
            </p:cNvGrpSpPr>
            <p:nvPr/>
          </p:nvGrpSpPr>
          <p:grpSpPr bwMode="auto">
            <a:xfrm flipH="1" flipV="1">
              <a:off x="0" y="0"/>
              <a:ext cx="584200" cy="525463"/>
              <a:chOff x="0" y="0"/>
              <a:chExt cx="584200" cy="525463"/>
            </a:xfrm>
          </p:grpSpPr>
          <p:sp>
            <p:nvSpPr>
              <p:cNvPr id="35882"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5883"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5881" name="直接连接符 30"/>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35844" name="AutoShape 4"/>
          <p:cNvSpPr>
            <a:spLocks noChangeAspect="1" noChangeArrowheads="1" noTextEdit="1"/>
          </p:cNvSpPr>
          <p:nvPr/>
        </p:nvSpPr>
        <p:spPr bwMode="auto">
          <a:xfrm>
            <a:off x="1970088" y="3219450"/>
            <a:ext cx="767397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5849" name="Freeform 6"/>
          <p:cNvSpPr>
            <a:spLocks/>
          </p:cNvSpPr>
          <p:nvPr/>
        </p:nvSpPr>
        <p:spPr bwMode="auto">
          <a:xfrm>
            <a:off x="3860800" y="3802063"/>
            <a:ext cx="1035050" cy="415925"/>
          </a:xfrm>
          <a:custGeom>
            <a:avLst/>
            <a:gdLst>
              <a:gd name="T0" fmla="*/ 522973 w 1520"/>
              <a:gd name="T1" fmla="*/ 303788 h 612"/>
              <a:gd name="T2" fmla="*/ 821911 w 1520"/>
              <a:gd name="T3" fmla="*/ 408449 h 612"/>
              <a:gd name="T4" fmla="*/ 1035050 w 1520"/>
              <a:gd name="T5" fmla="*/ 190292 h 612"/>
              <a:gd name="T6" fmla="*/ 522973 w 1520"/>
              <a:gd name="T7" fmla="*/ 0 h 612"/>
              <a:gd name="T8" fmla="*/ 0 w 1520"/>
              <a:gd name="T9" fmla="*/ 200487 h 612"/>
              <a:gd name="T10" fmla="*/ 213820 w 1520"/>
              <a:gd name="T11" fmla="*/ 415925 h 612"/>
              <a:gd name="T12" fmla="*/ 522973 w 1520"/>
              <a:gd name="T13" fmla="*/ 303788 h 612"/>
              <a:gd name="T14" fmla="*/ 0 60000 65536"/>
              <a:gd name="T15" fmla="*/ 0 60000 65536"/>
              <a:gd name="T16" fmla="*/ 0 60000 65536"/>
              <a:gd name="T17" fmla="*/ 0 60000 65536"/>
              <a:gd name="T18" fmla="*/ 0 60000 65536"/>
              <a:gd name="T19" fmla="*/ 0 60000 65536"/>
              <a:gd name="T20" fmla="*/ 0 60000 65536"/>
              <a:gd name="T21" fmla="*/ 0 w 1520"/>
              <a:gd name="T22" fmla="*/ 0 h 612"/>
              <a:gd name="T23" fmla="*/ 1520 w 1520"/>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0" name="Freeform 7"/>
          <p:cNvSpPr>
            <a:spLocks/>
          </p:cNvSpPr>
          <p:nvPr/>
        </p:nvSpPr>
        <p:spPr bwMode="auto">
          <a:xfrm>
            <a:off x="3446463" y="3219450"/>
            <a:ext cx="1865312" cy="749300"/>
          </a:xfrm>
          <a:custGeom>
            <a:avLst/>
            <a:gdLst>
              <a:gd name="T0" fmla="*/ 939126 w 2739"/>
              <a:gd name="T1" fmla="*/ 546308 h 1100"/>
              <a:gd name="T2" fmla="*/ 1481898 w 2739"/>
              <a:gd name="T3" fmla="*/ 739763 h 1100"/>
              <a:gd name="T4" fmla="*/ 1865312 w 2739"/>
              <a:gd name="T5" fmla="*/ 349446 h 1100"/>
              <a:gd name="T6" fmla="*/ 939126 w 2739"/>
              <a:gd name="T7" fmla="*/ 0 h 1100"/>
              <a:gd name="T8" fmla="*/ 0 w 2739"/>
              <a:gd name="T9" fmla="*/ 361026 h 1100"/>
              <a:gd name="T10" fmla="*/ 386138 w 2739"/>
              <a:gd name="T11" fmla="*/ 749300 h 1100"/>
              <a:gd name="T12" fmla="*/ 939126 w 2739"/>
              <a:gd name="T13" fmla="*/ 546308 h 1100"/>
              <a:gd name="T14" fmla="*/ 0 60000 65536"/>
              <a:gd name="T15" fmla="*/ 0 60000 65536"/>
              <a:gd name="T16" fmla="*/ 0 60000 65536"/>
              <a:gd name="T17" fmla="*/ 0 60000 65536"/>
              <a:gd name="T18" fmla="*/ 0 60000 65536"/>
              <a:gd name="T19" fmla="*/ 0 60000 65536"/>
              <a:gd name="T20" fmla="*/ 0 60000 65536"/>
              <a:gd name="T21" fmla="*/ 0 w 2739"/>
              <a:gd name="T22" fmla="*/ 0 h 1100"/>
              <a:gd name="T23" fmla="*/ 2739 w 2739"/>
              <a:gd name="T24" fmla="*/ 1100 h 1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1" name="Freeform 8"/>
          <p:cNvSpPr>
            <a:spLocks/>
          </p:cNvSpPr>
          <p:nvPr/>
        </p:nvSpPr>
        <p:spPr bwMode="auto">
          <a:xfrm>
            <a:off x="6818313" y="3800475"/>
            <a:ext cx="1036637" cy="419100"/>
          </a:xfrm>
          <a:custGeom>
            <a:avLst/>
            <a:gdLst>
              <a:gd name="T0" fmla="*/ 525465 w 1523"/>
              <a:gd name="T1" fmla="*/ 304614 h 615"/>
              <a:gd name="T2" fmla="*/ 824273 w 1523"/>
              <a:gd name="T3" fmla="*/ 408878 h 615"/>
              <a:gd name="T4" fmla="*/ 1036637 w 1523"/>
              <a:gd name="T5" fmla="*/ 191491 h 615"/>
              <a:gd name="T6" fmla="*/ 525465 w 1523"/>
              <a:gd name="T7" fmla="*/ 0 h 615"/>
              <a:gd name="T8" fmla="*/ 0 w 1523"/>
              <a:gd name="T9" fmla="*/ 203758 h 615"/>
              <a:gd name="T10" fmla="*/ 213726 w 1523"/>
              <a:gd name="T11" fmla="*/ 419100 h 615"/>
              <a:gd name="T12" fmla="*/ 525465 w 1523"/>
              <a:gd name="T13" fmla="*/ 304614 h 615"/>
              <a:gd name="T14" fmla="*/ 0 60000 65536"/>
              <a:gd name="T15" fmla="*/ 0 60000 65536"/>
              <a:gd name="T16" fmla="*/ 0 60000 65536"/>
              <a:gd name="T17" fmla="*/ 0 60000 65536"/>
              <a:gd name="T18" fmla="*/ 0 60000 65536"/>
              <a:gd name="T19" fmla="*/ 0 60000 65536"/>
              <a:gd name="T20" fmla="*/ 0 60000 65536"/>
              <a:gd name="T21" fmla="*/ 0 w 1523"/>
              <a:gd name="T22" fmla="*/ 0 h 615"/>
              <a:gd name="T23" fmla="*/ 1523 w 1523"/>
              <a:gd name="T24" fmla="*/ 615 h 6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solidFill>
            <a:srgbClr val="C426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2" name="Freeform 9"/>
          <p:cNvSpPr>
            <a:spLocks/>
          </p:cNvSpPr>
          <p:nvPr/>
        </p:nvSpPr>
        <p:spPr bwMode="auto">
          <a:xfrm>
            <a:off x="6403975" y="3224213"/>
            <a:ext cx="1860550" cy="749300"/>
          </a:xfrm>
          <a:custGeom>
            <a:avLst/>
            <a:gdLst>
              <a:gd name="T0" fmla="*/ 938785 w 2733"/>
              <a:gd name="T1" fmla="*/ 546805 h 1099"/>
              <a:gd name="T2" fmla="*/ 1477956 w 2733"/>
              <a:gd name="T3" fmla="*/ 737709 h 1099"/>
              <a:gd name="T4" fmla="*/ 1860550 w 2733"/>
              <a:gd name="T5" fmla="*/ 346355 h 1099"/>
              <a:gd name="T6" fmla="*/ 938785 w 2733"/>
              <a:gd name="T7" fmla="*/ 0 h 1099"/>
              <a:gd name="T8" fmla="*/ 0 w 2733"/>
              <a:gd name="T9" fmla="*/ 361355 h 1099"/>
              <a:gd name="T10" fmla="*/ 384636 w 2733"/>
              <a:gd name="T11" fmla="*/ 749300 h 1099"/>
              <a:gd name="T12" fmla="*/ 938785 w 2733"/>
              <a:gd name="T13" fmla="*/ 546805 h 1099"/>
              <a:gd name="T14" fmla="*/ 0 60000 65536"/>
              <a:gd name="T15" fmla="*/ 0 60000 65536"/>
              <a:gd name="T16" fmla="*/ 0 60000 65536"/>
              <a:gd name="T17" fmla="*/ 0 60000 65536"/>
              <a:gd name="T18" fmla="*/ 0 60000 65536"/>
              <a:gd name="T19" fmla="*/ 0 60000 65536"/>
              <a:gd name="T20" fmla="*/ 0 60000 65536"/>
              <a:gd name="T21" fmla="*/ 0 w 2733"/>
              <a:gd name="T22" fmla="*/ 0 h 1099"/>
              <a:gd name="T23" fmla="*/ 2733 w 2733"/>
              <a:gd name="T24" fmla="*/ 1099 h 10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solidFill>
            <a:srgbClr val="C426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3" name="Freeform 10"/>
          <p:cNvSpPr>
            <a:spLocks/>
          </p:cNvSpPr>
          <p:nvPr/>
        </p:nvSpPr>
        <p:spPr bwMode="auto">
          <a:xfrm>
            <a:off x="2386013" y="3316288"/>
            <a:ext cx="1036637" cy="417512"/>
          </a:xfrm>
          <a:custGeom>
            <a:avLst/>
            <a:gdLst>
              <a:gd name="T0" fmla="*/ 522405 w 1522"/>
              <a:gd name="T1" fmla="*/ 112565 h 612"/>
              <a:gd name="T2" fmla="*/ 822090 w 1522"/>
              <a:gd name="T3" fmla="*/ 7504 h 612"/>
              <a:gd name="T4" fmla="*/ 1036637 w 1522"/>
              <a:gd name="T5" fmla="*/ 224447 h 612"/>
              <a:gd name="T6" fmla="*/ 522405 w 1522"/>
              <a:gd name="T7" fmla="*/ 417512 h 612"/>
              <a:gd name="T8" fmla="*/ 0 w 1522"/>
              <a:gd name="T9" fmla="*/ 216260 h 612"/>
              <a:gd name="T10" fmla="*/ 213866 w 1522"/>
              <a:gd name="T11" fmla="*/ 0 h 612"/>
              <a:gd name="T12" fmla="*/ 522405 w 1522"/>
              <a:gd name="T13" fmla="*/ 112565 h 612"/>
              <a:gd name="T14" fmla="*/ 0 60000 65536"/>
              <a:gd name="T15" fmla="*/ 0 60000 65536"/>
              <a:gd name="T16" fmla="*/ 0 60000 65536"/>
              <a:gd name="T17" fmla="*/ 0 60000 65536"/>
              <a:gd name="T18" fmla="*/ 0 60000 65536"/>
              <a:gd name="T19" fmla="*/ 0 60000 65536"/>
              <a:gd name="T20" fmla="*/ 0 60000 65536"/>
              <a:gd name="T21" fmla="*/ 0 w 1522"/>
              <a:gd name="T22" fmla="*/ 0 h 612"/>
              <a:gd name="T23" fmla="*/ 1522 w 1522"/>
              <a:gd name="T24" fmla="*/ 612 h 6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4" name="Freeform 11"/>
          <p:cNvSpPr>
            <a:spLocks/>
          </p:cNvSpPr>
          <p:nvPr/>
        </p:nvSpPr>
        <p:spPr bwMode="auto">
          <a:xfrm>
            <a:off x="1970088" y="3565525"/>
            <a:ext cx="1860550" cy="749300"/>
          </a:xfrm>
          <a:custGeom>
            <a:avLst/>
            <a:gdLst>
              <a:gd name="T0" fmla="*/ 938104 w 2733"/>
              <a:gd name="T1" fmla="*/ 202495 h 1099"/>
              <a:gd name="T2" fmla="*/ 1474552 w 2733"/>
              <a:gd name="T3" fmla="*/ 15000 h 1099"/>
              <a:gd name="T4" fmla="*/ 1860550 w 2733"/>
              <a:gd name="T5" fmla="*/ 402945 h 1099"/>
              <a:gd name="T6" fmla="*/ 938104 w 2733"/>
              <a:gd name="T7" fmla="*/ 749300 h 1099"/>
              <a:gd name="T8" fmla="*/ 0 w 2733"/>
              <a:gd name="T9" fmla="*/ 388627 h 1099"/>
              <a:gd name="T10" fmla="*/ 383275 w 2733"/>
              <a:gd name="T11" fmla="*/ 0 h 1099"/>
              <a:gd name="T12" fmla="*/ 938104 w 2733"/>
              <a:gd name="T13" fmla="*/ 202495 h 1099"/>
              <a:gd name="T14" fmla="*/ 0 60000 65536"/>
              <a:gd name="T15" fmla="*/ 0 60000 65536"/>
              <a:gd name="T16" fmla="*/ 0 60000 65536"/>
              <a:gd name="T17" fmla="*/ 0 60000 65536"/>
              <a:gd name="T18" fmla="*/ 0 60000 65536"/>
              <a:gd name="T19" fmla="*/ 0 60000 65536"/>
              <a:gd name="T20" fmla="*/ 0 60000 65536"/>
              <a:gd name="T21" fmla="*/ 0 w 2733"/>
              <a:gd name="T22" fmla="*/ 0 h 1099"/>
              <a:gd name="T23" fmla="*/ 2733 w 2733"/>
              <a:gd name="T24" fmla="*/ 1099 h 10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5" name="Freeform 12"/>
          <p:cNvSpPr>
            <a:spLocks/>
          </p:cNvSpPr>
          <p:nvPr/>
        </p:nvSpPr>
        <p:spPr bwMode="auto">
          <a:xfrm>
            <a:off x="5346700" y="3319463"/>
            <a:ext cx="1036638" cy="417512"/>
          </a:xfrm>
          <a:custGeom>
            <a:avLst/>
            <a:gdLst>
              <a:gd name="T0" fmla="*/ 522743 w 1523"/>
              <a:gd name="T1" fmla="*/ 113062 h 613"/>
              <a:gd name="T2" fmla="*/ 822232 w 1523"/>
              <a:gd name="T3" fmla="*/ 8173 h 613"/>
              <a:gd name="T4" fmla="*/ 1036638 w 1523"/>
              <a:gd name="T5" fmla="*/ 224762 h 613"/>
              <a:gd name="T6" fmla="*/ 522743 w 1523"/>
              <a:gd name="T7" fmla="*/ 417512 h 613"/>
              <a:gd name="T8" fmla="*/ 0 w 1523"/>
              <a:gd name="T9" fmla="*/ 215908 h 613"/>
              <a:gd name="T10" fmla="*/ 214406 w 1523"/>
              <a:gd name="T11" fmla="*/ 0 h 613"/>
              <a:gd name="T12" fmla="*/ 522743 w 1523"/>
              <a:gd name="T13" fmla="*/ 113062 h 613"/>
              <a:gd name="T14" fmla="*/ 0 60000 65536"/>
              <a:gd name="T15" fmla="*/ 0 60000 65536"/>
              <a:gd name="T16" fmla="*/ 0 60000 65536"/>
              <a:gd name="T17" fmla="*/ 0 60000 65536"/>
              <a:gd name="T18" fmla="*/ 0 60000 65536"/>
              <a:gd name="T19" fmla="*/ 0 60000 65536"/>
              <a:gd name="T20" fmla="*/ 0 60000 65536"/>
              <a:gd name="T21" fmla="*/ 0 w 1523"/>
              <a:gd name="T22" fmla="*/ 0 h 613"/>
              <a:gd name="T23" fmla="*/ 1523 w 1523"/>
              <a:gd name="T24" fmla="*/ 613 h 6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6" name="Freeform 13"/>
          <p:cNvSpPr>
            <a:spLocks/>
          </p:cNvSpPr>
          <p:nvPr/>
        </p:nvSpPr>
        <p:spPr bwMode="auto">
          <a:xfrm>
            <a:off x="4927600" y="3568700"/>
            <a:ext cx="1862138" cy="752475"/>
          </a:xfrm>
          <a:custGeom>
            <a:avLst/>
            <a:gdLst>
              <a:gd name="T0" fmla="*/ 939586 w 2733"/>
              <a:gd name="T1" fmla="*/ 205344 h 1103"/>
              <a:gd name="T2" fmla="*/ 1476492 w 2733"/>
              <a:gd name="T3" fmla="*/ 17055 h 1103"/>
              <a:gd name="T4" fmla="*/ 1862138 w 2733"/>
              <a:gd name="T5" fmla="*/ 405914 h 1103"/>
              <a:gd name="T6" fmla="*/ 939586 w 2733"/>
              <a:gd name="T7" fmla="*/ 752475 h 1103"/>
              <a:gd name="T8" fmla="*/ 0 w 2733"/>
              <a:gd name="T9" fmla="*/ 390905 h 1103"/>
              <a:gd name="T10" fmla="*/ 383602 w 2733"/>
              <a:gd name="T11" fmla="*/ 0 h 1103"/>
              <a:gd name="T12" fmla="*/ 939586 w 2733"/>
              <a:gd name="T13" fmla="*/ 205344 h 1103"/>
              <a:gd name="T14" fmla="*/ 0 60000 65536"/>
              <a:gd name="T15" fmla="*/ 0 60000 65536"/>
              <a:gd name="T16" fmla="*/ 0 60000 65536"/>
              <a:gd name="T17" fmla="*/ 0 60000 65536"/>
              <a:gd name="T18" fmla="*/ 0 60000 65536"/>
              <a:gd name="T19" fmla="*/ 0 60000 65536"/>
              <a:gd name="T20" fmla="*/ 0 60000 65536"/>
              <a:gd name="T21" fmla="*/ 0 w 2733"/>
              <a:gd name="T22" fmla="*/ 0 h 1103"/>
              <a:gd name="T23" fmla="*/ 2733 w 2733"/>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7" name="Freeform 14"/>
          <p:cNvSpPr>
            <a:spLocks/>
          </p:cNvSpPr>
          <p:nvPr/>
        </p:nvSpPr>
        <p:spPr bwMode="auto">
          <a:xfrm>
            <a:off x="8310563" y="3328988"/>
            <a:ext cx="1031875" cy="417512"/>
          </a:xfrm>
          <a:custGeom>
            <a:avLst/>
            <a:gdLst>
              <a:gd name="T0" fmla="*/ 522744 w 1516"/>
              <a:gd name="T1" fmla="*/ 112381 h 613"/>
              <a:gd name="T2" fmla="*/ 822233 w 1516"/>
              <a:gd name="T3" fmla="*/ 8173 h 613"/>
              <a:gd name="T4" fmla="*/ 1031875 w 1516"/>
              <a:gd name="T5" fmla="*/ 228167 h 613"/>
              <a:gd name="T6" fmla="*/ 522744 w 1516"/>
              <a:gd name="T7" fmla="*/ 417512 h 613"/>
              <a:gd name="T8" fmla="*/ 0 w 1516"/>
              <a:gd name="T9" fmla="*/ 215908 h 613"/>
              <a:gd name="T10" fmla="*/ 213726 w 1516"/>
              <a:gd name="T11" fmla="*/ 0 h 613"/>
              <a:gd name="T12" fmla="*/ 522744 w 1516"/>
              <a:gd name="T13" fmla="*/ 112381 h 613"/>
              <a:gd name="T14" fmla="*/ 0 60000 65536"/>
              <a:gd name="T15" fmla="*/ 0 60000 65536"/>
              <a:gd name="T16" fmla="*/ 0 60000 65536"/>
              <a:gd name="T17" fmla="*/ 0 60000 65536"/>
              <a:gd name="T18" fmla="*/ 0 60000 65536"/>
              <a:gd name="T19" fmla="*/ 0 60000 65536"/>
              <a:gd name="T20" fmla="*/ 0 60000 65536"/>
              <a:gd name="T21" fmla="*/ 0 w 1516"/>
              <a:gd name="T22" fmla="*/ 0 h 613"/>
              <a:gd name="T23" fmla="*/ 1516 w 1516"/>
              <a:gd name="T24" fmla="*/ 613 h 6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solidFill>
            <a:srgbClr val="931D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8" name="Freeform 15"/>
          <p:cNvSpPr>
            <a:spLocks/>
          </p:cNvSpPr>
          <p:nvPr/>
        </p:nvSpPr>
        <p:spPr bwMode="auto">
          <a:xfrm>
            <a:off x="7881938" y="3570288"/>
            <a:ext cx="1858962" cy="749300"/>
          </a:xfrm>
          <a:custGeom>
            <a:avLst/>
            <a:gdLst>
              <a:gd name="T0" fmla="*/ 936971 w 2730"/>
              <a:gd name="T1" fmla="*/ 202495 h 1099"/>
              <a:gd name="T2" fmla="*/ 1481041 w 2730"/>
              <a:gd name="T3" fmla="*/ 6818 h 1099"/>
              <a:gd name="T4" fmla="*/ 1858962 w 2730"/>
              <a:gd name="T5" fmla="*/ 402945 h 1099"/>
              <a:gd name="T6" fmla="*/ 936971 w 2730"/>
              <a:gd name="T7" fmla="*/ 749300 h 1099"/>
              <a:gd name="T8" fmla="*/ 0 w 2730"/>
              <a:gd name="T9" fmla="*/ 391354 h 1099"/>
              <a:gd name="T10" fmla="*/ 382687 w 2730"/>
              <a:gd name="T11" fmla="*/ 0 h 1099"/>
              <a:gd name="T12" fmla="*/ 936971 w 2730"/>
              <a:gd name="T13" fmla="*/ 202495 h 1099"/>
              <a:gd name="T14" fmla="*/ 0 60000 65536"/>
              <a:gd name="T15" fmla="*/ 0 60000 65536"/>
              <a:gd name="T16" fmla="*/ 0 60000 65536"/>
              <a:gd name="T17" fmla="*/ 0 60000 65536"/>
              <a:gd name="T18" fmla="*/ 0 60000 65536"/>
              <a:gd name="T19" fmla="*/ 0 60000 65536"/>
              <a:gd name="T20" fmla="*/ 0 60000 65536"/>
              <a:gd name="T21" fmla="*/ 0 w 2730"/>
              <a:gd name="T22" fmla="*/ 0 h 1099"/>
              <a:gd name="T23" fmla="*/ 2730 w 2730"/>
              <a:gd name="T24" fmla="*/ 1099 h 10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solidFill>
            <a:srgbClr val="931D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859" name="TextBox 43"/>
          <p:cNvSpPr txBox="1">
            <a:spLocks noChangeArrowheads="1"/>
          </p:cNvSpPr>
          <p:nvPr/>
        </p:nvSpPr>
        <p:spPr bwMode="auto">
          <a:xfrm>
            <a:off x="2247900" y="16954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35860" name="TextBox 44"/>
          <p:cNvSpPr txBox="1">
            <a:spLocks noChangeArrowheads="1"/>
          </p:cNvSpPr>
          <p:nvPr/>
        </p:nvSpPr>
        <p:spPr bwMode="auto">
          <a:xfrm>
            <a:off x="1757363" y="2025650"/>
            <a:ext cx="203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grpSp>
        <p:nvGrpSpPr>
          <p:cNvPr id="4" name="Group 21"/>
          <p:cNvGrpSpPr>
            <a:grpSpLocks/>
          </p:cNvGrpSpPr>
          <p:nvPr/>
        </p:nvGrpSpPr>
        <p:grpSpPr bwMode="auto">
          <a:xfrm>
            <a:off x="1981200" y="2611438"/>
            <a:ext cx="1816100" cy="812800"/>
            <a:chOff x="0" y="0"/>
            <a:chExt cx="1815476" cy="813453"/>
          </a:xfrm>
        </p:grpSpPr>
        <p:cxnSp>
          <p:nvCxnSpPr>
            <p:cNvPr id="35878" name="直接连接符 46"/>
            <p:cNvCxnSpPr>
              <a:cxnSpLocks noChangeShapeType="1"/>
            </p:cNvCxnSpPr>
            <p:nvPr/>
          </p:nvCxnSpPr>
          <p:spPr bwMode="auto">
            <a:xfrm>
              <a:off x="0" y="0"/>
              <a:ext cx="1815476" cy="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9" name="直接连接符 47"/>
            <p:cNvCxnSpPr>
              <a:cxnSpLocks noChangeShapeType="1"/>
            </p:cNvCxnSpPr>
            <p:nvPr/>
          </p:nvCxnSpPr>
          <p:spPr bwMode="auto">
            <a:xfrm flipH="1">
              <a:off x="907738" y="4763"/>
              <a:ext cx="1" cy="808690"/>
            </a:xfrm>
            <a:prstGeom prst="line">
              <a:avLst/>
            </a:prstGeom>
            <a:noFill/>
            <a:ln w="9525">
              <a:solidFill>
                <a:schemeClr val="bg1"/>
              </a:solidFill>
              <a:prstDash val="dash"/>
              <a:round/>
              <a:headEnd/>
              <a:tailEnd type="oval" w="med" len="med"/>
            </a:ln>
            <a:extLst>
              <a:ext uri="{909E8E84-426E-40DD-AFC4-6F175D3DCCD1}">
                <a14:hiddenFill xmlns:a14="http://schemas.microsoft.com/office/drawing/2010/main">
                  <a:noFill/>
                </a14:hiddenFill>
              </a:ext>
            </a:extLst>
          </p:spPr>
        </p:cxnSp>
      </p:grpSp>
      <p:sp>
        <p:nvSpPr>
          <p:cNvPr id="35864" name="TextBox 48"/>
          <p:cNvSpPr txBox="1">
            <a:spLocks noChangeArrowheads="1"/>
          </p:cNvSpPr>
          <p:nvPr/>
        </p:nvSpPr>
        <p:spPr bwMode="auto">
          <a:xfrm>
            <a:off x="3767138" y="4891088"/>
            <a:ext cx="121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35865" name="TextBox 49"/>
          <p:cNvSpPr txBox="1">
            <a:spLocks noChangeArrowheads="1"/>
          </p:cNvSpPr>
          <p:nvPr/>
        </p:nvSpPr>
        <p:spPr bwMode="auto">
          <a:xfrm>
            <a:off x="3278188" y="5219700"/>
            <a:ext cx="203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grpSp>
        <p:nvGrpSpPr>
          <p:cNvPr id="5" name="Group 26"/>
          <p:cNvGrpSpPr>
            <a:grpSpLocks/>
          </p:cNvGrpSpPr>
          <p:nvPr/>
        </p:nvGrpSpPr>
        <p:grpSpPr bwMode="auto">
          <a:xfrm flipV="1">
            <a:off x="3502025" y="4106863"/>
            <a:ext cx="1816100" cy="812800"/>
            <a:chOff x="0" y="0"/>
            <a:chExt cx="1815476" cy="813453"/>
          </a:xfrm>
        </p:grpSpPr>
        <p:cxnSp>
          <p:nvCxnSpPr>
            <p:cNvPr id="35876" name="直接连接符 51"/>
            <p:cNvCxnSpPr>
              <a:cxnSpLocks noChangeShapeType="1"/>
            </p:cNvCxnSpPr>
            <p:nvPr/>
          </p:nvCxnSpPr>
          <p:spPr bwMode="auto">
            <a:xfrm>
              <a:off x="0" y="0"/>
              <a:ext cx="1815476" cy="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35877" name="直接连接符 52"/>
            <p:cNvCxnSpPr>
              <a:cxnSpLocks noChangeShapeType="1"/>
            </p:cNvCxnSpPr>
            <p:nvPr/>
          </p:nvCxnSpPr>
          <p:spPr bwMode="auto">
            <a:xfrm flipH="1">
              <a:off x="907738" y="4763"/>
              <a:ext cx="1" cy="808690"/>
            </a:xfrm>
            <a:prstGeom prst="line">
              <a:avLst/>
            </a:prstGeom>
            <a:noFill/>
            <a:ln w="9525">
              <a:solidFill>
                <a:schemeClr val="bg1"/>
              </a:solidFill>
              <a:prstDash val="dash"/>
              <a:round/>
              <a:headEnd/>
              <a:tailEnd type="oval" w="med" len="med"/>
            </a:ln>
            <a:extLst>
              <a:ext uri="{909E8E84-426E-40DD-AFC4-6F175D3DCCD1}">
                <a14:hiddenFill xmlns:a14="http://schemas.microsoft.com/office/drawing/2010/main">
                  <a:noFill/>
                </a14:hiddenFill>
              </a:ext>
            </a:extLst>
          </p:spPr>
        </p:cxnSp>
      </p:grpSp>
      <p:sp>
        <p:nvSpPr>
          <p:cNvPr id="35869" name="TextBox 53"/>
          <p:cNvSpPr txBox="1">
            <a:spLocks noChangeArrowheads="1"/>
          </p:cNvSpPr>
          <p:nvPr/>
        </p:nvSpPr>
        <p:spPr bwMode="auto">
          <a:xfrm>
            <a:off x="5229225" y="16954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35870" name="TextBox 54"/>
          <p:cNvSpPr txBox="1">
            <a:spLocks noChangeArrowheads="1"/>
          </p:cNvSpPr>
          <p:nvPr/>
        </p:nvSpPr>
        <p:spPr bwMode="auto">
          <a:xfrm>
            <a:off x="4738688" y="2025650"/>
            <a:ext cx="203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grpSp>
        <p:nvGrpSpPr>
          <p:cNvPr id="6" name="Group 31"/>
          <p:cNvGrpSpPr>
            <a:grpSpLocks/>
          </p:cNvGrpSpPr>
          <p:nvPr/>
        </p:nvGrpSpPr>
        <p:grpSpPr bwMode="auto">
          <a:xfrm>
            <a:off x="4962525" y="2611438"/>
            <a:ext cx="1816100" cy="812800"/>
            <a:chOff x="0" y="0"/>
            <a:chExt cx="1815476" cy="813453"/>
          </a:xfrm>
        </p:grpSpPr>
        <p:cxnSp>
          <p:nvCxnSpPr>
            <p:cNvPr id="10" name="直接连接符 56"/>
            <p:cNvCxnSpPr>
              <a:cxnSpLocks noChangeShapeType="1"/>
            </p:cNvCxnSpPr>
            <p:nvPr/>
          </p:nvCxnSpPr>
          <p:spPr bwMode="auto">
            <a:xfrm>
              <a:off x="0" y="0"/>
              <a:ext cx="1815476" cy="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1" name="直接连接符 57"/>
            <p:cNvCxnSpPr>
              <a:cxnSpLocks noChangeShapeType="1"/>
            </p:cNvCxnSpPr>
            <p:nvPr/>
          </p:nvCxnSpPr>
          <p:spPr bwMode="auto">
            <a:xfrm flipH="1">
              <a:off x="907738" y="4763"/>
              <a:ext cx="1" cy="808690"/>
            </a:xfrm>
            <a:prstGeom prst="line">
              <a:avLst/>
            </a:prstGeom>
            <a:noFill/>
            <a:ln w="9525">
              <a:solidFill>
                <a:schemeClr val="bg1"/>
              </a:solidFill>
              <a:prstDash val="dash"/>
              <a:round/>
              <a:headEnd/>
              <a:tailEnd type="oval" w="med" len="med"/>
            </a:ln>
            <a:extLst>
              <a:ext uri="{909E8E84-426E-40DD-AFC4-6F175D3DCCD1}">
                <a14:hiddenFill xmlns:a14="http://schemas.microsoft.com/office/drawing/2010/main">
                  <a:noFill/>
                </a14:hiddenFill>
              </a:ext>
            </a:extLst>
          </p:spPr>
        </p:cxnSp>
      </p:grpSp>
      <p:sp>
        <p:nvSpPr>
          <p:cNvPr id="35874" name="TextBox 58"/>
          <p:cNvSpPr txBox="1">
            <a:spLocks noChangeArrowheads="1"/>
          </p:cNvSpPr>
          <p:nvPr/>
        </p:nvSpPr>
        <p:spPr bwMode="auto">
          <a:xfrm>
            <a:off x="6677025" y="4891088"/>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35875" name="TextBox 59"/>
          <p:cNvSpPr txBox="1">
            <a:spLocks noChangeArrowheads="1"/>
          </p:cNvSpPr>
          <p:nvPr/>
        </p:nvSpPr>
        <p:spPr bwMode="auto">
          <a:xfrm>
            <a:off x="6186488" y="5219700"/>
            <a:ext cx="2039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grpSp>
        <p:nvGrpSpPr>
          <p:cNvPr id="7" name="Group 36"/>
          <p:cNvGrpSpPr>
            <a:grpSpLocks/>
          </p:cNvGrpSpPr>
          <p:nvPr/>
        </p:nvGrpSpPr>
        <p:grpSpPr bwMode="auto">
          <a:xfrm flipV="1">
            <a:off x="6411913" y="4106863"/>
            <a:ext cx="1814512" cy="812800"/>
            <a:chOff x="0" y="0"/>
            <a:chExt cx="1815476" cy="813453"/>
          </a:xfrm>
        </p:grpSpPr>
        <p:cxnSp>
          <p:nvCxnSpPr>
            <p:cNvPr id="35872" name="直接连接符 61"/>
            <p:cNvCxnSpPr>
              <a:cxnSpLocks noChangeShapeType="1"/>
            </p:cNvCxnSpPr>
            <p:nvPr/>
          </p:nvCxnSpPr>
          <p:spPr bwMode="auto">
            <a:xfrm>
              <a:off x="0" y="0"/>
              <a:ext cx="1815476" cy="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35873" name="直接连接符 62"/>
            <p:cNvCxnSpPr>
              <a:cxnSpLocks noChangeShapeType="1"/>
            </p:cNvCxnSpPr>
            <p:nvPr/>
          </p:nvCxnSpPr>
          <p:spPr bwMode="auto">
            <a:xfrm flipH="1">
              <a:off x="907738" y="4763"/>
              <a:ext cx="1" cy="808690"/>
            </a:xfrm>
            <a:prstGeom prst="line">
              <a:avLst/>
            </a:prstGeom>
            <a:noFill/>
            <a:ln w="9525">
              <a:solidFill>
                <a:schemeClr val="bg1"/>
              </a:solidFill>
              <a:prstDash val="dash"/>
              <a:round/>
              <a:headEnd/>
              <a:tailEnd type="oval" w="med" len="med"/>
            </a:ln>
            <a:extLst>
              <a:ext uri="{909E8E84-426E-40DD-AFC4-6F175D3DCCD1}">
                <a14:hiddenFill xmlns:a14="http://schemas.microsoft.com/office/drawing/2010/main">
                  <a:noFill/>
                </a14:hiddenFill>
              </a:ext>
            </a:extLst>
          </p:spPr>
        </p:cxnSp>
      </p:grpSp>
      <p:sp>
        <p:nvSpPr>
          <p:cNvPr id="35879" name="TextBox 63"/>
          <p:cNvSpPr txBox="1">
            <a:spLocks noChangeArrowheads="1"/>
          </p:cNvSpPr>
          <p:nvPr/>
        </p:nvSpPr>
        <p:spPr bwMode="auto">
          <a:xfrm>
            <a:off x="8174038" y="16954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latin typeface="微软雅黑" panose="020B0503020204020204" pitchFamily="34" charset="-122"/>
              </a:rPr>
              <a:t>您的标题</a:t>
            </a:r>
          </a:p>
        </p:txBody>
      </p:sp>
      <p:sp>
        <p:nvSpPr>
          <p:cNvPr id="35880" name="TextBox 64"/>
          <p:cNvSpPr txBox="1">
            <a:spLocks noChangeArrowheads="1"/>
          </p:cNvSpPr>
          <p:nvPr/>
        </p:nvSpPr>
        <p:spPr bwMode="auto">
          <a:xfrm>
            <a:off x="7683500" y="2025650"/>
            <a:ext cx="2039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600">
                <a:latin typeface="微软雅黑" panose="020B0503020204020204" pitchFamily="34" charset="-122"/>
              </a:rPr>
              <a:t>输入您的文字内容</a:t>
            </a:r>
            <a:endParaRPr lang="en-US" sz="1600">
              <a:latin typeface="微软雅黑" panose="020B0503020204020204" pitchFamily="34" charset="-122"/>
            </a:endParaRPr>
          </a:p>
          <a:p>
            <a:pPr algn="r" eaLnBrk="1" hangingPunct="1">
              <a:spcBef>
                <a:spcPct val="0"/>
              </a:spcBef>
              <a:buFontTx/>
              <a:buNone/>
            </a:pPr>
            <a:r>
              <a:rPr lang="zh-CN" altLang="en-US" sz="1600">
                <a:latin typeface="微软雅黑" panose="020B0503020204020204" pitchFamily="34" charset="-122"/>
              </a:rPr>
              <a:t>输入您的文字内容</a:t>
            </a:r>
          </a:p>
        </p:txBody>
      </p:sp>
      <p:grpSp>
        <p:nvGrpSpPr>
          <p:cNvPr id="8" name="Group 41"/>
          <p:cNvGrpSpPr>
            <a:grpSpLocks/>
          </p:cNvGrpSpPr>
          <p:nvPr/>
        </p:nvGrpSpPr>
        <p:grpSpPr bwMode="auto">
          <a:xfrm>
            <a:off x="7907338" y="2611438"/>
            <a:ext cx="1816100" cy="812800"/>
            <a:chOff x="0" y="0"/>
            <a:chExt cx="1815476" cy="813453"/>
          </a:xfrm>
        </p:grpSpPr>
        <p:cxnSp>
          <p:nvCxnSpPr>
            <p:cNvPr id="12" name="直接连接符 66"/>
            <p:cNvCxnSpPr>
              <a:cxnSpLocks noChangeShapeType="1"/>
            </p:cNvCxnSpPr>
            <p:nvPr/>
          </p:nvCxnSpPr>
          <p:spPr bwMode="auto">
            <a:xfrm>
              <a:off x="0" y="0"/>
              <a:ext cx="1815476" cy="0"/>
            </a:xfrm>
            <a:prstGeom prst="line">
              <a:avLst/>
            </a:prstGeom>
            <a:noFill/>
            <a:ln w="952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35871" name="直接连接符 67"/>
            <p:cNvCxnSpPr>
              <a:cxnSpLocks noChangeShapeType="1"/>
            </p:cNvCxnSpPr>
            <p:nvPr/>
          </p:nvCxnSpPr>
          <p:spPr bwMode="auto">
            <a:xfrm flipH="1">
              <a:off x="907738" y="4763"/>
              <a:ext cx="1" cy="808690"/>
            </a:xfrm>
            <a:prstGeom prst="line">
              <a:avLst/>
            </a:prstGeom>
            <a:noFill/>
            <a:ln w="9525">
              <a:solidFill>
                <a:schemeClr val="bg1"/>
              </a:solidFill>
              <a:prstDash val="dash"/>
              <a:round/>
              <a:headEnd/>
              <a:tailEnd type="oval" w="med" len="med"/>
            </a:ln>
            <a:extLst>
              <a:ext uri="{909E8E84-426E-40DD-AFC4-6F175D3DCCD1}">
                <a14:hiddenFill xmlns:a14="http://schemas.microsoft.com/office/drawing/2010/main">
                  <a:noFill/>
                </a14:hiddenFill>
              </a:ext>
            </a:extLst>
          </p:spPr>
        </p:cxnSp>
      </p:grpSp>
    </p:spTree>
  </p:cSld>
  <p:clrMapOvr>
    <a:masterClrMapping/>
  </p:clrMapOvr>
  <p:transition spd="slow" advTm="602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842"/>
                                        </p:tgtEl>
                                        <p:attrNameLst>
                                          <p:attrName>style.visibility</p:attrName>
                                        </p:attrNameLst>
                                      </p:cBhvr>
                                      <p:to>
                                        <p:strVal val="visible"/>
                                      </p:to>
                                    </p:set>
                                    <p:anim calcmode="lin" valueType="num">
                                      <p:cBhvr>
                                        <p:cTn id="11" dur="300" fill="hold"/>
                                        <p:tgtEl>
                                          <p:spTgt spid="35842"/>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5842"/>
                                        </p:tgtEl>
                                        <p:attrNameLst>
                                          <p:attrName>ppt_y</p:attrName>
                                        </p:attrNameLst>
                                      </p:cBhvr>
                                      <p:tavLst>
                                        <p:tav tm="0">
                                          <p:val>
                                            <p:strVal val="#ppt_y"/>
                                          </p:val>
                                        </p:tav>
                                        <p:tav tm="100000">
                                          <p:val>
                                            <p:strVal val="#ppt_y"/>
                                          </p:val>
                                        </p:tav>
                                      </p:tavLst>
                                    </p:anim>
                                    <p:anim calcmode="lin" valueType="num">
                                      <p:cBhvr>
                                        <p:cTn id="13" dur="300" fill="hold"/>
                                        <p:tgtEl>
                                          <p:spTgt spid="35842"/>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584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5842"/>
                                        </p:tgtEl>
                                      </p:cBhvr>
                                    </p:animEffect>
                                  </p:childTnLst>
                                </p:cTn>
                              </p:par>
                            </p:childTnLst>
                          </p:cTn>
                        </p:par>
                        <p:par>
                          <p:cTn id="16" fill="hold" nodeType="afterGroup">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35854"/>
                                        </p:tgtEl>
                                        <p:attrNameLst>
                                          <p:attrName>style.visibility</p:attrName>
                                        </p:attrNameLst>
                                      </p:cBhvr>
                                      <p:to>
                                        <p:strVal val="visible"/>
                                      </p:to>
                                    </p:set>
                                    <p:animEffect transition="in" filter="wipe(left)">
                                      <p:cBhvr>
                                        <p:cTn id="19" dur="500"/>
                                        <p:tgtEl>
                                          <p:spTgt spid="35854"/>
                                        </p:tgtEl>
                                      </p:cBhvr>
                                    </p:animEffect>
                                  </p:childTnLst>
                                </p:cTn>
                              </p:par>
                            </p:childTnLst>
                          </p:cTn>
                        </p:par>
                        <p:par>
                          <p:cTn id="20" fill="hold" nodeType="afterGroup">
                            <p:stCondLst>
                              <p:cond delay="1570"/>
                            </p:stCondLst>
                            <p:childTnLst>
                              <p:par>
                                <p:cTn id="21" presetID="22" presetClass="entr" presetSubtype="8" fill="hold" grpId="0" nodeType="afterEffect">
                                  <p:stCondLst>
                                    <p:cond delay="0"/>
                                  </p:stCondLst>
                                  <p:childTnLst>
                                    <p:set>
                                      <p:cBhvr>
                                        <p:cTn id="22" dur="1" fill="hold">
                                          <p:stCondLst>
                                            <p:cond delay="0"/>
                                          </p:stCondLst>
                                        </p:cTn>
                                        <p:tgtEl>
                                          <p:spTgt spid="35850"/>
                                        </p:tgtEl>
                                        <p:attrNameLst>
                                          <p:attrName>style.visibility</p:attrName>
                                        </p:attrNameLst>
                                      </p:cBhvr>
                                      <p:to>
                                        <p:strVal val="visible"/>
                                      </p:to>
                                    </p:set>
                                    <p:animEffect transition="in" filter="wipe(left)">
                                      <p:cBhvr>
                                        <p:cTn id="23" dur="500"/>
                                        <p:tgtEl>
                                          <p:spTgt spid="35850"/>
                                        </p:tgtEl>
                                      </p:cBhvr>
                                    </p:animEffect>
                                  </p:childTnLst>
                                </p:cTn>
                              </p:par>
                            </p:childTnLst>
                          </p:cTn>
                        </p:par>
                        <p:par>
                          <p:cTn id="24" fill="hold" nodeType="afterGroup">
                            <p:stCondLst>
                              <p:cond delay="2070"/>
                            </p:stCondLst>
                            <p:childTnLst>
                              <p:par>
                                <p:cTn id="25" presetID="22" presetClass="entr" presetSubtype="8" fill="hold" grpId="0" nodeType="afterEffect">
                                  <p:stCondLst>
                                    <p:cond delay="0"/>
                                  </p:stCondLst>
                                  <p:childTnLst>
                                    <p:set>
                                      <p:cBhvr>
                                        <p:cTn id="26" dur="1" fill="hold">
                                          <p:stCondLst>
                                            <p:cond delay="0"/>
                                          </p:stCondLst>
                                        </p:cTn>
                                        <p:tgtEl>
                                          <p:spTgt spid="35856"/>
                                        </p:tgtEl>
                                        <p:attrNameLst>
                                          <p:attrName>style.visibility</p:attrName>
                                        </p:attrNameLst>
                                      </p:cBhvr>
                                      <p:to>
                                        <p:strVal val="visible"/>
                                      </p:to>
                                    </p:set>
                                    <p:animEffect transition="in" filter="wipe(left)">
                                      <p:cBhvr>
                                        <p:cTn id="27" dur="500"/>
                                        <p:tgtEl>
                                          <p:spTgt spid="35856"/>
                                        </p:tgtEl>
                                      </p:cBhvr>
                                    </p:animEffect>
                                  </p:childTnLst>
                                </p:cTn>
                              </p:par>
                            </p:childTnLst>
                          </p:cTn>
                        </p:par>
                        <p:par>
                          <p:cTn id="28" fill="hold" nodeType="afterGroup">
                            <p:stCondLst>
                              <p:cond delay="2570"/>
                            </p:stCondLst>
                            <p:childTnLst>
                              <p:par>
                                <p:cTn id="29" presetID="22" presetClass="entr" presetSubtype="8" fill="hold" grpId="0" nodeType="afterEffect">
                                  <p:stCondLst>
                                    <p:cond delay="0"/>
                                  </p:stCondLst>
                                  <p:childTnLst>
                                    <p:set>
                                      <p:cBhvr>
                                        <p:cTn id="30" dur="1" fill="hold">
                                          <p:stCondLst>
                                            <p:cond delay="0"/>
                                          </p:stCondLst>
                                        </p:cTn>
                                        <p:tgtEl>
                                          <p:spTgt spid="35852"/>
                                        </p:tgtEl>
                                        <p:attrNameLst>
                                          <p:attrName>style.visibility</p:attrName>
                                        </p:attrNameLst>
                                      </p:cBhvr>
                                      <p:to>
                                        <p:strVal val="visible"/>
                                      </p:to>
                                    </p:set>
                                    <p:animEffect transition="in" filter="wipe(left)">
                                      <p:cBhvr>
                                        <p:cTn id="31" dur="500"/>
                                        <p:tgtEl>
                                          <p:spTgt spid="35852"/>
                                        </p:tgtEl>
                                      </p:cBhvr>
                                    </p:animEffect>
                                  </p:childTnLst>
                                </p:cTn>
                              </p:par>
                            </p:childTnLst>
                          </p:cTn>
                        </p:par>
                        <p:par>
                          <p:cTn id="32" fill="hold" nodeType="afterGroup">
                            <p:stCondLst>
                              <p:cond delay="3070"/>
                            </p:stCondLst>
                            <p:childTnLst>
                              <p:par>
                                <p:cTn id="33" presetID="22" presetClass="entr" presetSubtype="8" fill="hold" grpId="0" nodeType="afterEffect">
                                  <p:stCondLst>
                                    <p:cond delay="0"/>
                                  </p:stCondLst>
                                  <p:childTnLst>
                                    <p:set>
                                      <p:cBhvr>
                                        <p:cTn id="34" dur="1" fill="hold">
                                          <p:stCondLst>
                                            <p:cond delay="0"/>
                                          </p:stCondLst>
                                        </p:cTn>
                                        <p:tgtEl>
                                          <p:spTgt spid="35858"/>
                                        </p:tgtEl>
                                        <p:attrNameLst>
                                          <p:attrName>style.visibility</p:attrName>
                                        </p:attrNameLst>
                                      </p:cBhvr>
                                      <p:to>
                                        <p:strVal val="visible"/>
                                      </p:to>
                                    </p:set>
                                    <p:animEffect transition="in" filter="wipe(left)">
                                      <p:cBhvr>
                                        <p:cTn id="35" dur="500"/>
                                        <p:tgtEl>
                                          <p:spTgt spid="35858"/>
                                        </p:tgtEl>
                                      </p:cBhvr>
                                    </p:animEffect>
                                  </p:childTnLst>
                                </p:cTn>
                              </p:par>
                            </p:childTnLst>
                          </p:cTn>
                        </p:par>
                        <p:par>
                          <p:cTn id="36" fill="hold" nodeType="afterGroup">
                            <p:stCondLst>
                              <p:cond delay="3570"/>
                            </p:stCondLst>
                            <p:childTnLst>
                              <p:par>
                                <p:cTn id="37" presetID="47" presetClass="entr" presetSubtype="0" fill="hold" grpId="0" nodeType="afterEffect">
                                  <p:stCondLst>
                                    <p:cond delay="0"/>
                                  </p:stCondLst>
                                  <p:childTnLst>
                                    <p:set>
                                      <p:cBhvr>
                                        <p:cTn id="38" dur="1" fill="hold">
                                          <p:stCondLst>
                                            <p:cond delay="0"/>
                                          </p:stCondLst>
                                        </p:cTn>
                                        <p:tgtEl>
                                          <p:spTgt spid="35853"/>
                                        </p:tgtEl>
                                        <p:attrNameLst>
                                          <p:attrName>style.visibility</p:attrName>
                                        </p:attrNameLst>
                                      </p:cBhvr>
                                      <p:to>
                                        <p:strVal val="visible"/>
                                      </p:to>
                                    </p:set>
                                    <p:animEffect transition="in" filter="fade">
                                      <p:cBhvr>
                                        <p:cTn id="39" dur="400"/>
                                        <p:tgtEl>
                                          <p:spTgt spid="35853"/>
                                        </p:tgtEl>
                                      </p:cBhvr>
                                    </p:animEffect>
                                    <p:anim calcmode="lin" valueType="num">
                                      <p:cBhvr>
                                        <p:cTn id="40" dur="400" fill="hold"/>
                                        <p:tgtEl>
                                          <p:spTgt spid="35853"/>
                                        </p:tgtEl>
                                        <p:attrNameLst>
                                          <p:attrName>ppt_x</p:attrName>
                                        </p:attrNameLst>
                                      </p:cBhvr>
                                      <p:tavLst>
                                        <p:tav tm="0">
                                          <p:val>
                                            <p:strVal val="#ppt_x"/>
                                          </p:val>
                                        </p:tav>
                                        <p:tav tm="100000">
                                          <p:val>
                                            <p:strVal val="#ppt_x"/>
                                          </p:val>
                                        </p:tav>
                                      </p:tavLst>
                                    </p:anim>
                                    <p:anim calcmode="lin" valueType="num">
                                      <p:cBhvr>
                                        <p:cTn id="41" dur="400" fill="hold"/>
                                        <p:tgtEl>
                                          <p:spTgt spid="35853"/>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400"/>
                                        <p:tgtEl>
                                          <p:spTgt spid="4"/>
                                        </p:tgtEl>
                                      </p:cBhvr>
                                    </p:animEffect>
                                    <p:anim calcmode="lin" valueType="num">
                                      <p:cBhvr>
                                        <p:cTn id="45" dur="400" fill="hold"/>
                                        <p:tgtEl>
                                          <p:spTgt spid="4"/>
                                        </p:tgtEl>
                                        <p:attrNameLst>
                                          <p:attrName>ppt_x</p:attrName>
                                        </p:attrNameLst>
                                      </p:cBhvr>
                                      <p:tavLst>
                                        <p:tav tm="0">
                                          <p:val>
                                            <p:strVal val="#ppt_x"/>
                                          </p:val>
                                        </p:tav>
                                        <p:tav tm="100000">
                                          <p:val>
                                            <p:strVal val="#ppt_x"/>
                                          </p:val>
                                        </p:tav>
                                      </p:tavLst>
                                    </p:anim>
                                    <p:anim calcmode="lin" valueType="num">
                                      <p:cBhvr>
                                        <p:cTn id="46" dur="400" fill="hold"/>
                                        <p:tgtEl>
                                          <p:spTgt spid="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35860"/>
                                        </p:tgtEl>
                                        <p:attrNameLst>
                                          <p:attrName>style.visibility</p:attrName>
                                        </p:attrNameLst>
                                      </p:cBhvr>
                                      <p:to>
                                        <p:strVal val="visible"/>
                                      </p:to>
                                    </p:set>
                                    <p:animEffect transition="in" filter="fade">
                                      <p:cBhvr>
                                        <p:cTn id="49" dur="400"/>
                                        <p:tgtEl>
                                          <p:spTgt spid="35860"/>
                                        </p:tgtEl>
                                      </p:cBhvr>
                                    </p:animEffect>
                                    <p:anim calcmode="lin" valueType="num">
                                      <p:cBhvr>
                                        <p:cTn id="50" dur="400" fill="hold"/>
                                        <p:tgtEl>
                                          <p:spTgt spid="35860"/>
                                        </p:tgtEl>
                                        <p:attrNameLst>
                                          <p:attrName>ppt_x</p:attrName>
                                        </p:attrNameLst>
                                      </p:cBhvr>
                                      <p:tavLst>
                                        <p:tav tm="0">
                                          <p:val>
                                            <p:strVal val="#ppt_x"/>
                                          </p:val>
                                        </p:tav>
                                        <p:tav tm="100000">
                                          <p:val>
                                            <p:strVal val="#ppt_x"/>
                                          </p:val>
                                        </p:tav>
                                      </p:tavLst>
                                    </p:anim>
                                    <p:anim calcmode="lin" valueType="num">
                                      <p:cBhvr>
                                        <p:cTn id="51" dur="400" fill="hold"/>
                                        <p:tgtEl>
                                          <p:spTgt spid="3586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35859"/>
                                        </p:tgtEl>
                                        <p:attrNameLst>
                                          <p:attrName>style.visibility</p:attrName>
                                        </p:attrNameLst>
                                      </p:cBhvr>
                                      <p:to>
                                        <p:strVal val="visible"/>
                                      </p:to>
                                    </p:set>
                                    <p:animEffect transition="in" filter="fade">
                                      <p:cBhvr>
                                        <p:cTn id="54" dur="400"/>
                                        <p:tgtEl>
                                          <p:spTgt spid="35859"/>
                                        </p:tgtEl>
                                      </p:cBhvr>
                                    </p:animEffect>
                                    <p:anim calcmode="lin" valueType="num">
                                      <p:cBhvr>
                                        <p:cTn id="55" dur="400" fill="hold"/>
                                        <p:tgtEl>
                                          <p:spTgt spid="35859"/>
                                        </p:tgtEl>
                                        <p:attrNameLst>
                                          <p:attrName>ppt_x</p:attrName>
                                        </p:attrNameLst>
                                      </p:cBhvr>
                                      <p:tavLst>
                                        <p:tav tm="0">
                                          <p:val>
                                            <p:strVal val="#ppt_x"/>
                                          </p:val>
                                        </p:tav>
                                        <p:tav tm="100000">
                                          <p:val>
                                            <p:strVal val="#ppt_x"/>
                                          </p:val>
                                        </p:tav>
                                      </p:tavLst>
                                    </p:anim>
                                    <p:anim calcmode="lin" valueType="num">
                                      <p:cBhvr>
                                        <p:cTn id="56" dur="400" fill="hold"/>
                                        <p:tgtEl>
                                          <p:spTgt spid="35859"/>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3970"/>
                            </p:stCondLst>
                            <p:childTnLst>
                              <p:par>
                                <p:cTn id="58" presetID="42" presetClass="entr" presetSubtype="0" fill="hold" grpId="0" nodeType="afterEffect">
                                  <p:stCondLst>
                                    <p:cond delay="0"/>
                                  </p:stCondLst>
                                  <p:childTnLst>
                                    <p:set>
                                      <p:cBhvr>
                                        <p:cTn id="59" dur="1" fill="hold">
                                          <p:stCondLst>
                                            <p:cond delay="0"/>
                                          </p:stCondLst>
                                        </p:cTn>
                                        <p:tgtEl>
                                          <p:spTgt spid="35849"/>
                                        </p:tgtEl>
                                        <p:attrNameLst>
                                          <p:attrName>style.visibility</p:attrName>
                                        </p:attrNameLst>
                                      </p:cBhvr>
                                      <p:to>
                                        <p:strVal val="visible"/>
                                      </p:to>
                                    </p:set>
                                    <p:animEffect transition="in" filter="fade">
                                      <p:cBhvr>
                                        <p:cTn id="60" dur="400"/>
                                        <p:tgtEl>
                                          <p:spTgt spid="35849"/>
                                        </p:tgtEl>
                                      </p:cBhvr>
                                    </p:animEffect>
                                    <p:anim calcmode="lin" valueType="num">
                                      <p:cBhvr>
                                        <p:cTn id="61" dur="400" fill="hold"/>
                                        <p:tgtEl>
                                          <p:spTgt spid="35849"/>
                                        </p:tgtEl>
                                        <p:attrNameLst>
                                          <p:attrName>ppt_x</p:attrName>
                                        </p:attrNameLst>
                                      </p:cBhvr>
                                      <p:tavLst>
                                        <p:tav tm="0">
                                          <p:val>
                                            <p:strVal val="#ppt_x"/>
                                          </p:val>
                                        </p:tav>
                                        <p:tav tm="100000">
                                          <p:val>
                                            <p:strVal val="#ppt_x"/>
                                          </p:val>
                                        </p:tav>
                                      </p:tavLst>
                                    </p:anim>
                                    <p:anim calcmode="lin" valueType="num">
                                      <p:cBhvr>
                                        <p:cTn id="62" dur="400" fill="hold"/>
                                        <p:tgtEl>
                                          <p:spTgt spid="3584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5864"/>
                                        </p:tgtEl>
                                        <p:attrNameLst>
                                          <p:attrName>style.visibility</p:attrName>
                                        </p:attrNameLst>
                                      </p:cBhvr>
                                      <p:to>
                                        <p:strVal val="visible"/>
                                      </p:to>
                                    </p:set>
                                    <p:animEffect transition="in" filter="fade">
                                      <p:cBhvr>
                                        <p:cTn id="65" dur="400"/>
                                        <p:tgtEl>
                                          <p:spTgt spid="35864"/>
                                        </p:tgtEl>
                                      </p:cBhvr>
                                    </p:animEffect>
                                    <p:anim calcmode="lin" valueType="num">
                                      <p:cBhvr>
                                        <p:cTn id="66" dur="400" fill="hold"/>
                                        <p:tgtEl>
                                          <p:spTgt spid="35864"/>
                                        </p:tgtEl>
                                        <p:attrNameLst>
                                          <p:attrName>ppt_x</p:attrName>
                                        </p:attrNameLst>
                                      </p:cBhvr>
                                      <p:tavLst>
                                        <p:tav tm="0">
                                          <p:val>
                                            <p:strVal val="#ppt_x"/>
                                          </p:val>
                                        </p:tav>
                                        <p:tav tm="100000">
                                          <p:val>
                                            <p:strVal val="#ppt_x"/>
                                          </p:val>
                                        </p:tav>
                                      </p:tavLst>
                                    </p:anim>
                                    <p:anim calcmode="lin" valueType="num">
                                      <p:cBhvr>
                                        <p:cTn id="67" dur="400" fill="hold"/>
                                        <p:tgtEl>
                                          <p:spTgt spid="3586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5865"/>
                                        </p:tgtEl>
                                        <p:attrNameLst>
                                          <p:attrName>style.visibility</p:attrName>
                                        </p:attrNameLst>
                                      </p:cBhvr>
                                      <p:to>
                                        <p:strVal val="visible"/>
                                      </p:to>
                                    </p:set>
                                    <p:animEffect transition="in" filter="fade">
                                      <p:cBhvr>
                                        <p:cTn id="70" dur="400"/>
                                        <p:tgtEl>
                                          <p:spTgt spid="35865"/>
                                        </p:tgtEl>
                                      </p:cBhvr>
                                    </p:animEffect>
                                    <p:anim calcmode="lin" valueType="num">
                                      <p:cBhvr>
                                        <p:cTn id="71" dur="400" fill="hold"/>
                                        <p:tgtEl>
                                          <p:spTgt spid="35865"/>
                                        </p:tgtEl>
                                        <p:attrNameLst>
                                          <p:attrName>ppt_x</p:attrName>
                                        </p:attrNameLst>
                                      </p:cBhvr>
                                      <p:tavLst>
                                        <p:tav tm="0">
                                          <p:val>
                                            <p:strVal val="#ppt_x"/>
                                          </p:val>
                                        </p:tav>
                                        <p:tav tm="100000">
                                          <p:val>
                                            <p:strVal val="#ppt_x"/>
                                          </p:val>
                                        </p:tav>
                                      </p:tavLst>
                                    </p:anim>
                                    <p:anim calcmode="lin" valueType="num">
                                      <p:cBhvr>
                                        <p:cTn id="72" dur="400" fill="hold"/>
                                        <p:tgtEl>
                                          <p:spTgt spid="358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400"/>
                                        <p:tgtEl>
                                          <p:spTgt spid="5"/>
                                        </p:tgtEl>
                                      </p:cBhvr>
                                    </p:animEffect>
                                    <p:anim calcmode="lin" valueType="num">
                                      <p:cBhvr>
                                        <p:cTn id="76" dur="400" fill="hold"/>
                                        <p:tgtEl>
                                          <p:spTgt spid="5"/>
                                        </p:tgtEl>
                                        <p:attrNameLst>
                                          <p:attrName>ppt_x</p:attrName>
                                        </p:attrNameLst>
                                      </p:cBhvr>
                                      <p:tavLst>
                                        <p:tav tm="0">
                                          <p:val>
                                            <p:strVal val="#ppt_x"/>
                                          </p:val>
                                        </p:tav>
                                        <p:tav tm="100000">
                                          <p:val>
                                            <p:strVal val="#ppt_x"/>
                                          </p:val>
                                        </p:tav>
                                      </p:tavLst>
                                    </p:anim>
                                    <p:anim calcmode="lin" valueType="num">
                                      <p:cBhvr>
                                        <p:cTn id="77" dur="400" fill="hold"/>
                                        <p:tgtEl>
                                          <p:spTgt spid="5"/>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4370"/>
                            </p:stCondLst>
                            <p:childTnLst>
                              <p:par>
                                <p:cTn id="79" presetID="47" presetClass="entr" presetSubtype="0" fill="hold" grpId="0" nodeType="afterEffect">
                                  <p:stCondLst>
                                    <p:cond delay="0"/>
                                  </p:stCondLst>
                                  <p:childTnLst>
                                    <p:set>
                                      <p:cBhvr>
                                        <p:cTn id="80" dur="1" fill="hold">
                                          <p:stCondLst>
                                            <p:cond delay="0"/>
                                          </p:stCondLst>
                                        </p:cTn>
                                        <p:tgtEl>
                                          <p:spTgt spid="35855"/>
                                        </p:tgtEl>
                                        <p:attrNameLst>
                                          <p:attrName>style.visibility</p:attrName>
                                        </p:attrNameLst>
                                      </p:cBhvr>
                                      <p:to>
                                        <p:strVal val="visible"/>
                                      </p:to>
                                    </p:set>
                                    <p:animEffect transition="in" filter="fade">
                                      <p:cBhvr>
                                        <p:cTn id="81" dur="400"/>
                                        <p:tgtEl>
                                          <p:spTgt spid="35855"/>
                                        </p:tgtEl>
                                      </p:cBhvr>
                                    </p:animEffect>
                                    <p:anim calcmode="lin" valueType="num">
                                      <p:cBhvr>
                                        <p:cTn id="82" dur="400" fill="hold"/>
                                        <p:tgtEl>
                                          <p:spTgt spid="35855"/>
                                        </p:tgtEl>
                                        <p:attrNameLst>
                                          <p:attrName>ppt_x</p:attrName>
                                        </p:attrNameLst>
                                      </p:cBhvr>
                                      <p:tavLst>
                                        <p:tav tm="0">
                                          <p:val>
                                            <p:strVal val="#ppt_x"/>
                                          </p:val>
                                        </p:tav>
                                        <p:tav tm="100000">
                                          <p:val>
                                            <p:strVal val="#ppt_x"/>
                                          </p:val>
                                        </p:tav>
                                      </p:tavLst>
                                    </p:anim>
                                    <p:anim calcmode="lin" valueType="num">
                                      <p:cBhvr>
                                        <p:cTn id="83" dur="400" fill="hold"/>
                                        <p:tgtEl>
                                          <p:spTgt spid="35855"/>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400"/>
                                        <p:tgtEl>
                                          <p:spTgt spid="6"/>
                                        </p:tgtEl>
                                      </p:cBhvr>
                                    </p:animEffect>
                                    <p:anim calcmode="lin" valueType="num">
                                      <p:cBhvr>
                                        <p:cTn id="87" dur="400" fill="hold"/>
                                        <p:tgtEl>
                                          <p:spTgt spid="6"/>
                                        </p:tgtEl>
                                        <p:attrNameLst>
                                          <p:attrName>ppt_x</p:attrName>
                                        </p:attrNameLst>
                                      </p:cBhvr>
                                      <p:tavLst>
                                        <p:tav tm="0">
                                          <p:val>
                                            <p:strVal val="#ppt_x"/>
                                          </p:val>
                                        </p:tav>
                                        <p:tav tm="100000">
                                          <p:val>
                                            <p:strVal val="#ppt_x"/>
                                          </p:val>
                                        </p:tav>
                                      </p:tavLst>
                                    </p:anim>
                                    <p:anim calcmode="lin" valueType="num">
                                      <p:cBhvr>
                                        <p:cTn id="88" dur="400" fill="hold"/>
                                        <p:tgtEl>
                                          <p:spTgt spid="6"/>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35870"/>
                                        </p:tgtEl>
                                        <p:attrNameLst>
                                          <p:attrName>style.visibility</p:attrName>
                                        </p:attrNameLst>
                                      </p:cBhvr>
                                      <p:to>
                                        <p:strVal val="visible"/>
                                      </p:to>
                                    </p:set>
                                    <p:animEffect transition="in" filter="fade">
                                      <p:cBhvr>
                                        <p:cTn id="91" dur="400"/>
                                        <p:tgtEl>
                                          <p:spTgt spid="35870"/>
                                        </p:tgtEl>
                                      </p:cBhvr>
                                    </p:animEffect>
                                    <p:anim calcmode="lin" valueType="num">
                                      <p:cBhvr>
                                        <p:cTn id="92" dur="400" fill="hold"/>
                                        <p:tgtEl>
                                          <p:spTgt spid="35870"/>
                                        </p:tgtEl>
                                        <p:attrNameLst>
                                          <p:attrName>ppt_x</p:attrName>
                                        </p:attrNameLst>
                                      </p:cBhvr>
                                      <p:tavLst>
                                        <p:tav tm="0">
                                          <p:val>
                                            <p:strVal val="#ppt_x"/>
                                          </p:val>
                                        </p:tav>
                                        <p:tav tm="100000">
                                          <p:val>
                                            <p:strVal val="#ppt_x"/>
                                          </p:val>
                                        </p:tav>
                                      </p:tavLst>
                                    </p:anim>
                                    <p:anim calcmode="lin" valueType="num">
                                      <p:cBhvr>
                                        <p:cTn id="93" dur="400" fill="hold"/>
                                        <p:tgtEl>
                                          <p:spTgt spid="35870"/>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35869"/>
                                        </p:tgtEl>
                                        <p:attrNameLst>
                                          <p:attrName>style.visibility</p:attrName>
                                        </p:attrNameLst>
                                      </p:cBhvr>
                                      <p:to>
                                        <p:strVal val="visible"/>
                                      </p:to>
                                    </p:set>
                                    <p:animEffect transition="in" filter="fade">
                                      <p:cBhvr>
                                        <p:cTn id="96" dur="400"/>
                                        <p:tgtEl>
                                          <p:spTgt spid="35869"/>
                                        </p:tgtEl>
                                      </p:cBhvr>
                                    </p:animEffect>
                                    <p:anim calcmode="lin" valueType="num">
                                      <p:cBhvr>
                                        <p:cTn id="97" dur="400" fill="hold"/>
                                        <p:tgtEl>
                                          <p:spTgt spid="35869"/>
                                        </p:tgtEl>
                                        <p:attrNameLst>
                                          <p:attrName>ppt_x</p:attrName>
                                        </p:attrNameLst>
                                      </p:cBhvr>
                                      <p:tavLst>
                                        <p:tav tm="0">
                                          <p:val>
                                            <p:strVal val="#ppt_x"/>
                                          </p:val>
                                        </p:tav>
                                        <p:tav tm="100000">
                                          <p:val>
                                            <p:strVal val="#ppt_x"/>
                                          </p:val>
                                        </p:tav>
                                      </p:tavLst>
                                    </p:anim>
                                    <p:anim calcmode="lin" valueType="num">
                                      <p:cBhvr>
                                        <p:cTn id="98" dur="400" fill="hold"/>
                                        <p:tgtEl>
                                          <p:spTgt spid="35869"/>
                                        </p:tgtEl>
                                        <p:attrNameLst>
                                          <p:attrName>ppt_y</p:attrName>
                                        </p:attrNameLst>
                                      </p:cBhvr>
                                      <p:tavLst>
                                        <p:tav tm="0">
                                          <p:val>
                                            <p:strVal val="#ppt_y-.1"/>
                                          </p:val>
                                        </p:tav>
                                        <p:tav tm="100000">
                                          <p:val>
                                            <p:strVal val="#ppt_y"/>
                                          </p:val>
                                        </p:tav>
                                      </p:tavLst>
                                    </p:anim>
                                  </p:childTnLst>
                                </p:cTn>
                              </p:par>
                            </p:childTnLst>
                          </p:cTn>
                        </p:par>
                        <p:par>
                          <p:cTn id="99" fill="hold" nodeType="afterGroup">
                            <p:stCondLst>
                              <p:cond delay="4770"/>
                            </p:stCondLst>
                            <p:childTnLst>
                              <p:par>
                                <p:cTn id="100" presetID="42" presetClass="entr" presetSubtype="0" fill="hold" grpId="0" nodeType="afterEffect">
                                  <p:stCondLst>
                                    <p:cond delay="0"/>
                                  </p:stCondLst>
                                  <p:childTnLst>
                                    <p:set>
                                      <p:cBhvr>
                                        <p:cTn id="101" dur="1" fill="hold">
                                          <p:stCondLst>
                                            <p:cond delay="0"/>
                                          </p:stCondLst>
                                        </p:cTn>
                                        <p:tgtEl>
                                          <p:spTgt spid="35851"/>
                                        </p:tgtEl>
                                        <p:attrNameLst>
                                          <p:attrName>style.visibility</p:attrName>
                                        </p:attrNameLst>
                                      </p:cBhvr>
                                      <p:to>
                                        <p:strVal val="visible"/>
                                      </p:to>
                                    </p:set>
                                    <p:animEffect transition="in" filter="fade">
                                      <p:cBhvr>
                                        <p:cTn id="102" dur="400"/>
                                        <p:tgtEl>
                                          <p:spTgt spid="35851"/>
                                        </p:tgtEl>
                                      </p:cBhvr>
                                    </p:animEffect>
                                    <p:anim calcmode="lin" valueType="num">
                                      <p:cBhvr>
                                        <p:cTn id="103" dur="400" fill="hold"/>
                                        <p:tgtEl>
                                          <p:spTgt spid="35851"/>
                                        </p:tgtEl>
                                        <p:attrNameLst>
                                          <p:attrName>ppt_x</p:attrName>
                                        </p:attrNameLst>
                                      </p:cBhvr>
                                      <p:tavLst>
                                        <p:tav tm="0">
                                          <p:val>
                                            <p:strVal val="#ppt_x"/>
                                          </p:val>
                                        </p:tav>
                                        <p:tav tm="100000">
                                          <p:val>
                                            <p:strVal val="#ppt_x"/>
                                          </p:val>
                                        </p:tav>
                                      </p:tavLst>
                                    </p:anim>
                                    <p:anim calcmode="lin" valueType="num">
                                      <p:cBhvr>
                                        <p:cTn id="104" dur="400" fill="hold"/>
                                        <p:tgtEl>
                                          <p:spTgt spid="3585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5874"/>
                                        </p:tgtEl>
                                        <p:attrNameLst>
                                          <p:attrName>style.visibility</p:attrName>
                                        </p:attrNameLst>
                                      </p:cBhvr>
                                      <p:to>
                                        <p:strVal val="visible"/>
                                      </p:to>
                                    </p:set>
                                    <p:animEffect transition="in" filter="fade">
                                      <p:cBhvr>
                                        <p:cTn id="107" dur="400"/>
                                        <p:tgtEl>
                                          <p:spTgt spid="35874"/>
                                        </p:tgtEl>
                                      </p:cBhvr>
                                    </p:animEffect>
                                    <p:anim calcmode="lin" valueType="num">
                                      <p:cBhvr>
                                        <p:cTn id="108" dur="400" fill="hold"/>
                                        <p:tgtEl>
                                          <p:spTgt spid="35874"/>
                                        </p:tgtEl>
                                        <p:attrNameLst>
                                          <p:attrName>ppt_x</p:attrName>
                                        </p:attrNameLst>
                                      </p:cBhvr>
                                      <p:tavLst>
                                        <p:tav tm="0">
                                          <p:val>
                                            <p:strVal val="#ppt_x"/>
                                          </p:val>
                                        </p:tav>
                                        <p:tav tm="100000">
                                          <p:val>
                                            <p:strVal val="#ppt_x"/>
                                          </p:val>
                                        </p:tav>
                                      </p:tavLst>
                                    </p:anim>
                                    <p:anim calcmode="lin" valueType="num">
                                      <p:cBhvr>
                                        <p:cTn id="109" dur="400" fill="hold"/>
                                        <p:tgtEl>
                                          <p:spTgt spid="3587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875"/>
                                        </p:tgtEl>
                                        <p:attrNameLst>
                                          <p:attrName>style.visibility</p:attrName>
                                        </p:attrNameLst>
                                      </p:cBhvr>
                                      <p:to>
                                        <p:strVal val="visible"/>
                                      </p:to>
                                    </p:set>
                                    <p:animEffect transition="in" filter="fade">
                                      <p:cBhvr>
                                        <p:cTn id="112" dur="400"/>
                                        <p:tgtEl>
                                          <p:spTgt spid="35875"/>
                                        </p:tgtEl>
                                      </p:cBhvr>
                                    </p:animEffect>
                                    <p:anim calcmode="lin" valueType="num">
                                      <p:cBhvr>
                                        <p:cTn id="113" dur="400" fill="hold"/>
                                        <p:tgtEl>
                                          <p:spTgt spid="35875"/>
                                        </p:tgtEl>
                                        <p:attrNameLst>
                                          <p:attrName>ppt_x</p:attrName>
                                        </p:attrNameLst>
                                      </p:cBhvr>
                                      <p:tavLst>
                                        <p:tav tm="0">
                                          <p:val>
                                            <p:strVal val="#ppt_x"/>
                                          </p:val>
                                        </p:tav>
                                        <p:tav tm="100000">
                                          <p:val>
                                            <p:strVal val="#ppt_x"/>
                                          </p:val>
                                        </p:tav>
                                      </p:tavLst>
                                    </p:anim>
                                    <p:anim calcmode="lin" valueType="num">
                                      <p:cBhvr>
                                        <p:cTn id="114" dur="400" fill="hold"/>
                                        <p:tgtEl>
                                          <p:spTgt spid="35875"/>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7"/>
                                        </p:tgtEl>
                                        <p:attrNameLst>
                                          <p:attrName>style.visibility</p:attrName>
                                        </p:attrNameLst>
                                      </p:cBhvr>
                                      <p:to>
                                        <p:strVal val="visible"/>
                                      </p:to>
                                    </p:set>
                                    <p:animEffect transition="in" filter="fade">
                                      <p:cBhvr>
                                        <p:cTn id="117" dur="400"/>
                                        <p:tgtEl>
                                          <p:spTgt spid="7"/>
                                        </p:tgtEl>
                                      </p:cBhvr>
                                    </p:animEffect>
                                    <p:anim calcmode="lin" valueType="num">
                                      <p:cBhvr>
                                        <p:cTn id="118" dur="400" fill="hold"/>
                                        <p:tgtEl>
                                          <p:spTgt spid="7"/>
                                        </p:tgtEl>
                                        <p:attrNameLst>
                                          <p:attrName>ppt_x</p:attrName>
                                        </p:attrNameLst>
                                      </p:cBhvr>
                                      <p:tavLst>
                                        <p:tav tm="0">
                                          <p:val>
                                            <p:strVal val="#ppt_x"/>
                                          </p:val>
                                        </p:tav>
                                        <p:tav tm="100000">
                                          <p:val>
                                            <p:strVal val="#ppt_x"/>
                                          </p:val>
                                        </p:tav>
                                      </p:tavLst>
                                    </p:anim>
                                    <p:anim calcmode="lin" valueType="num">
                                      <p:cBhvr>
                                        <p:cTn id="119" dur="400" fill="hold"/>
                                        <p:tgtEl>
                                          <p:spTgt spid="7"/>
                                        </p:tgtEl>
                                        <p:attrNameLst>
                                          <p:attrName>ppt_y</p:attrName>
                                        </p:attrNameLst>
                                      </p:cBhvr>
                                      <p:tavLst>
                                        <p:tav tm="0">
                                          <p:val>
                                            <p:strVal val="#ppt_y+.1"/>
                                          </p:val>
                                        </p:tav>
                                        <p:tav tm="100000">
                                          <p:val>
                                            <p:strVal val="#ppt_y"/>
                                          </p:val>
                                        </p:tav>
                                      </p:tavLst>
                                    </p:anim>
                                  </p:childTnLst>
                                </p:cTn>
                              </p:par>
                            </p:childTnLst>
                          </p:cTn>
                        </p:par>
                        <p:par>
                          <p:cTn id="120" fill="hold" nodeType="afterGroup">
                            <p:stCondLst>
                              <p:cond delay="5170"/>
                            </p:stCondLst>
                            <p:childTnLst>
                              <p:par>
                                <p:cTn id="121" presetID="47" presetClass="entr" presetSubtype="0" fill="hold" grpId="0" nodeType="afterEffect">
                                  <p:stCondLst>
                                    <p:cond delay="0"/>
                                  </p:stCondLst>
                                  <p:childTnLst>
                                    <p:set>
                                      <p:cBhvr>
                                        <p:cTn id="122" dur="1" fill="hold">
                                          <p:stCondLst>
                                            <p:cond delay="0"/>
                                          </p:stCondLst>
                                        </p:cTn>
                                        <p:tgtEl>
                                          <p:spTgt spid="35880"/>
                                        </p:tgtEl>
                                        <p:attrNameLst>
                                          <p:attrName>style.visibility</p:attrName>
                                        </p:attrNameLst>
                                      </p:cBhvr>
                                      <p:to>
                                        <p:strVal val="visible"/>
                                      </p:to>
                                    </p:set>
                                    <p:animEffect transition="in" filter="fade">
                                      <p:cBhvr>
                                        <p:cTn id="123" dur="400"/>
                                        <p:tgtEl>
                                          <p:spTgt spid="35880"/>
                                        </p:tgtEl>
                                      </p:cBhvr>
                                    </p:animEffect>
                                    <p:anim calcmode="lin" valueType="num">
                                      <p:cBhvr>
                                        <p:cTn id="124" dur="400" fill="hold"/>
                                        <p:tgtEl>
                                          <p:spTgt spid="35880"/>
                                        </p:tgtEl>
                                        <p:attrNameLst>
                                          <p:attrName>ppt_x</p:attrName>
                                        </p:attrNameLst>
                                      </p:cBhvr>
                                      <p:tavLst>
                                        <p:tav tm="0">
                                          <p:val>
                                            <p:strVal val="#ppt_x"/>
                                          </p:val>
                                        </p:tav>
                                        <p:tav tm="100000">
                                          <p:val>
                                            <p:strVal val="#ppt_x"/>
                                          </p:val>
                                        </p:tav>
                                      </p:tavLst>
                                    </p:anim>
                                    <p:anim calcmode="lin" valueType="num">
                                      <p:cBhvr>
                                        <p:cTn id="125" dur="400" fill="hold"/>
                                        <p:tgtEl>
                                          <p:spTgt spid="35880"/>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35879"/>
                                        </p:tgtEl>
                                        <p:attrNameLst>
                                          <p:attrName>style.visibility</p:attrName>
                                        </p:attrNameLst>
                                      </p:cBhvr>
                                      <p:to>
                                        <p:strVal val="visible"/>
                                      </p:to>
                                    </p:set>
                                    <p:animEffect transition="in" filter="fade">
                                      <p:cBhvr>
                                        <p:cTn id="128" dur="400"/>
                                        <p:tgtEl>
                                          <p:spTgt spid="35879"/>
                                        </p:tgtEl>
                                      </p:cBhvr>
                                    </p:animEffect>
                                    <p:anim calcmode="lin" valueType="num">
                                      <p:cBhvr>
                                        <p:cTn id="129" dur="400" fill="hold"/>
                                        <p:tgtEl>
                                          <p:spTgt spid="35879"/>
                                        </p:tgtEl>
                                        <p:attrNameLst>
                                          <p:attrName>ppt_x</p:attrName>
                                        </p:attrNameLst>
                                      </p:cBhvr>
                                      <p:tavLst>
                                        <p:tav tm="0">
                                          <p:val>
                                            <p:strVal val="#ppt_x"/>
                                          </p:val>
                                        </p:tav>
                                        <p:tav tm="100000">
                                          <p:val>
                                            <p:strVal val="#ppt_x"/>
                                          </p:val>
                                        </p:tav>
                                      </p:tavLst>
                                    </p:anim>
                                    <p:anim calcmode="lin" valueType="num">
                                      <p:cBhvr>
                                        <p:cTn id="130" dur="400" fill="hold"/>
                                        <p:tgtEl>
                                          <p:spTgt spid="35879"/>
                                        </p:tgtEl>
                                        <p:attrNameLst>
                                          <p:attrName>ppt_y</p:attrName>
                                        </p:attrNameLst>
                                      </p:cBhvr>
                                      <p:tavLst>
                                        <p:tav tm="0">
                                          <p:val>
                                            <p:strVal val="#ppt_y-.1"/>
                                          </p:val>
                                        </p:tav>
                                        <p:tav tm="100000">
                                          <p:val>
                                            <p:strVal val="#ppt_y"/>
                                          </p:val>
                                        </p:tav>
                                      </p:tavLst>
                                    </p:anim>
                                  </p:childTnLst>
                                </p:cTn>
                              </p:par>
                              <p:par>
                                <p:cTn id="131" presetID="47" presetClass="entr" presetSubtype="0" fill="hold" nodeType="withEffect">
                                  <p:stCondLst>
                                    <p:cond delay="0"/>
                                  </p:stCondLst>
                                  <p:childTnLst>
                                    <p:set>
                                      <p:cBhvr>
                                        <p:cTn id="132" dur="1" fill="hold">
                                          <p:stCondLst>
                                            <p:cond delay="0"/>
                                          </p:stCondLst>
                                        </p:cTn>
                                        <p:tgtEl>
                                          <p:spTgt spid="8"/>
                                        </p:tgtEl>
                                        <p:attrNameLst>
                                          <p:attrName>style.visibility</p:attrName>
                                        </p:attrNameLst>
                                      </p:cBhvr>
                                      <p:to>
                                        <p:strVal val="visible"/>
                                      </p:to>
                                    </p:set>
                                    <p:animEffect transition="in" filter="fade">
                                      <p:cBhvr>
                                        <p:cTn id="133" dur="400"/>
                                        <p:tgtEl>
                                          <p:spTgt spid="8"/>
                                        </p:tgtEl>
                                      </p:cBhvr>
                                    </p:animEffect>
                                    <p:anim calcmode="lin" valueType="num">
                                      <p:cBhvr>
                                        <p:cTn id="134" dur="400" fill="hold"/>
                                        <p:tgtEl>
                                          <p:spTgt spid="8"/>
                                        </p:tgtEl>
                                        <p:attrNameLst>
                                          <p:attrName>ppt_x</p:attrName>
                                        </p:attrNameLst>
                                      </p:cBhvr>
                                      <p:tavLst>
                                        <p:tav tm="0">
                                          <p:val>
                                            <p:strVal val="#ppt_x"/>
                                          </p:val>
                                        </p:tav>
                                        <p:tav tm="100000">
                                          <p:val>
                                            <p:strVal val="#ppt_x"/>
                                          </p:val>
                                        </p:tav>
                                      </p:tavLst>
                                    </p:anim>
                                    <p:anim calcmode="lin" valueType="num">
                                      <p:cBhvr>
                                        <p:cTn id="135" dur="400" fill="hold"/>
                                        <p:tgtEl>
                                          <p:spTgt spid="8"/>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5857"/>
                                        </p:tgtEl>
                                        <p:attrNameLst>
                                          <p:attrName>style.visibility</p:attrName>
                                        </p:attrNameLst>
                                      </p:cBhvr>
                                      <p:to>
                                        <p:strVal val="visible"/>
                                      </p:to>
                                    </p:set>
                                    <p:animEffect transition="in" filter="fade">
                                      <p:cBhvr>
                                        <p:cTn id="138" dur="400"/>
                                        <p:tgtEl>
                                          <p:spTgt spid="35857"/>
                                        </p:tgtEl>
                                      </p:cBhvr>
                                    </p:animEffect>
                                    <p:anim calcmode="lin" valueType="num">
                                      <p:cBhvr>
                                        <p:cTn id="139" dur="400" fill="hold"/>
                                        <p:tgtEl>
                                          <p:spTgt spid="35857"/>
                                        </p:tgtEl>
                                        <p:attrNameLst>
                                          <p:attrName>ppt_x</p:attrName>
                                        </p:attrNameLst>
                                      </p:cBhvr>
                                      <p:tavLst>
                                        <p:tav tm="0">
                                          <p:val>
                                            <p:strVal val="#ppt_x"/>
                                          </p:val>
                                        </p:tav>
                                        <p:tav tm="100000">
                                          <p:val>
                                            <p:strVal val="#ppt_x"/>
                                          </p:val>
                                        </p:tav>
                                      </p:tavLst>
                                    </p:anim>
                                    <p:anim calcmode="lin" valueType="num">
                                      <p:cBhvr>
                                        <p:cTn id="140" dur="400" fill="hold"/>
                                        <p:tgtEl>
                                          <p:spTgt spid="358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9" grpId="0" animBg="1"/>
      <p:bldP spid="35850" grpId="0" animBg="1"/>
      <p:bldP spid="35851" grpId="0" animBg="1"/>
      <p:bldP spid="35852" grpId="0" animBg="1"/>
      <p:bldP spid="35853" grpId="0" animBg="1"/>
      <p:bldP spid="35854" grpId="0" animBg="1"/>
      <p:bldP spid="35855" grpId="0" animBg="1"/>
      <p:bldP spid="35856" grpId="0" animBg="1"/>
      <p:bldP spid="35857" grpId="0" animBg="1"/>
      <p:bldP spid="35858" grpId="0" animBg="1"/>
      <p:bldP spid="35859" grpId="0" autoUpdateAnimBg="0"/>
      <p:bldP spid="35860" grpId="0" autoUpdateAnimBg="0"/>
      <p:bldP spid="35864" grpId="0" autoUpdateAnimBg="0"/>
      <p:bldP spid="35865" grpId="0" autoUpdateAnimBg="0"/>
      <p:bldP spid="35869" grpId="0" autoUpdateAnimBg="0"/>
      <p:bldP spid="35870" grpId="0" autoUpdateAnimBg="0"/>
      <p:bldP spid="35874" grpId="0" autoUpdateAnimBg="0"/>
      <p:bldP spid="35875" grpId="0" autoUpdateAnimBg="0"/>
      <p:bldP spid="35879" grpId="0" autoUpdateAnimBg="0"/>
      <p:bldP spid="3588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Freeform 5"/>
          <p:cNvSpPr>
            <a:spLocks/>
          </p:cNvSpPr>
          <p:nvPr/>
        </p:nvSpPr>
        <p:spPr bwMode="auto">
          <a:xfrm>
            <a:off x="3365500" y="2544763"/>
            <a:ext cx="8831263" cy="1966912"/>
          </a:xfrm>
          <a:custGeom>
            <a:avLst/>
            <a:gdLst>
              <a:gd name="T0" fmla="*/ 0 w 11585"/>
              <a:gd name="T1" fmla="*/ 0 h 2565"/>
              <a:gd name="T2" fmla="*/ 8831263 w 11585"/>
              <a:gd name="T3" fmla="*/ 0 h 2565"/>
              <a:gd name="T4" fmla="*/ 8831263 w 11585"/>
              <a:gd name="T5" fmla="*/ 1966912 h 2565"/>
              <a:gd name="T6" fmla="*/ 0 w 11585"/>
              <a:gd name="T7" fmla="*/ 1966912 h 2565"/>
              <a:gd name="T8" fmla="*/ 0 w 11585"/>
              <a:gd name="T9" fmla="*/ 656404 h 2565"/>
              <a:gd name="T10" fmla="*/ 199723 w 11585"/>
              <a:gd name="T11" fmla="*/ 450894 h 2565"/>
              <a:gd name="T12" fmla="*/ 0 w 11585"/>
              <a:gd name="T13" fmla="*/ 253820 h 2565"/>
              <a:gd name="T14" fmla="*/ 0 w 11585"/>
              <a:gd name="T15" fmla="*/ 0 h 2565"/>
              <a:gd name="T16" fmla="*/ 0 60000 65536"/>
              <a:gd name="T17" fmla="*/ 0 60000 65536"/>
              <a:gd name="T18" fmla="*/ 0 60000 65536"/>
              <a:gd name="T19" fmla="*/ 0 60000 65536"/>
              <a:gd name="T20" fmla="*/ 0 60000 65536"/>
              <a:gd name="T21" fmla="*/ 0 60000 65536"/>
              <a:gd name="T22" fmla="*/ 0 60000 65536"/>
              <a:gd name="T23" fmla="*/ 0 60000 65536"/>
              <a:gd name="T24" fmla="*/ 0 w 11585"/>
              <a:gd name="T25" fmla="*/ 0 h 2565"/>
              <a:gd name="T26" fmla="*/ 11585 w 11585"/>
              <a:gd name="T27" fmla="*/ 2565 h 2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85" h="2565">
                <a:moveTo>
                  <a:pt x="0" y="0"/>
                </a:moveTo>
                <a:lnTo>
                  <a:pt x="11585" y="0"/>
                </a:lnTo>
                <a:lnTo>
                  <a:pt x="11585" y="2565"/>
                </a:lnTo>
                <a:lnTo>
                  <a:pt x="0" y="2565"/>
                </a:lnTo>
                <a:lnTo>
                  <a:pt x="0" y="856"/>
                </a:lnTo>
                <a:lnTo>
                  <a:pt x="262" y="588"/>
                </a:lnTo>
                <a:lnTo>
                  <a:pt x="0" y="33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867" name="TextBox 19"/>
          <p:cNvSpPr txBox="1">
            <a:spLocks noChangeArrowheads="1"/>
          </p:cNvSpPr>
          <p:nvPr/>
        </p:nvSpPr>
        <p:spPr bwMode="auto">
          <a:xfrm>
            <a:off x="4629150" y="2744788"/>
            <a:ext cx="5262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400" b="1">
                <a:solidFill>
                  <a:srgbClr val="F8F8F8"/>
                </a:solidFill>
                <a:latin typeface="微软雅黑" panose="020B0503020204020204" pitchFamily="34" charset="-122"/>
              </a:rPr>
              <a:t>请输入第四部分标题</a:t>
            </a:r>
          </a:p>
        </p:txBody>
      </p:sp>
      <p:sp>
        <p:nvSpPr>
          <p:cNvPr id="36868" name="TextBox 39"/>
          <p:cNvSpPr txBox="1">
            <a:spLocks noChangeArrowheads="1"/>
          </p:cNvSpPr>
          <p:nvPr/>
        </p:nvSpPr>
        <p:spPr bwMode="auto">
          <a:xfrm>
            <a:off x="4629150" y="3586163"/>
            <a:ext cx="724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8F8F8"/>
                </a:solidFill>
                <a:latin typeface="微软雅黑" panose="020B0503020204020204" pitchFamily="34" charset="-122"/>
              </a:rPr>
              <a:t>章节导语。这里可以用几句话描述本章的主要内容，也能给观众思维一个缓冲的时间。</a:t>
            </a:r>
          </a:p>
        </p:txBody>
      </p:sp>
      <p:pic>
        <p:nvPicPr>
          <p:cNvPr id="36869" name="图片 7"/>
          <p:cNvPicPr>
            <a:picLocks noChangeAspect="1" noChangeArrowheads="1"/>
          </p:cNvPicPr>
          <p:nvPr/>
        </p:nvPicPr>
        <p:blipFill>
          <a:blip r:embed="rId3">
            <a:extLst>
              <a:ext uri="{28A0092B-C50C-407E-A947-70E740481C1C}">
                <a14:useLocalDpi xmlns:a14="http://schemas.microsoft.com/office/drawing/2010/main" val="0"/>
              </a:ext>
            </a:extLst>
          </a:blip>
          <a:srcRect l="19118" t="14813" r="14310" b="18250"/>
          <a:stretch>
            <a:fillRect/>
          </a:stretch>
        </p:blipFill>
        <p:spPr bwMode="auto">
          <a:xfrm>
            <a:off x="914400" y="1484313"/>
            <a:ext cx="37242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97">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heel(1)">
                                      <p:cBhvr>
                                        <p:cTn id="7" dur="1000"/>
                                        <p:tgtEl>
                                          <p:spTgt spid="3686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wipe(left)">
                                      <p:cBhvr>
                                        <p:cTn id="11" dur="500"/>
                                        <p:tgtEl>
                                          <p:spTgt spid="36866"/>
                                        </p:tgtEl>
                                      </p:cBhvr>
                                    </p:animEffect>
                                  </p:childTnLst>
                                </p:cTn>
                              </p:par>
                            </p:childTnLst>
                          </p:cTn>
                        </p:par>
                        <p:par>
                          <p:cTn id="12" fill="hold" nodeType="afterGroup">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36867"/>
                                        </p:tgtEl>
                                        <p:attrNameLst>
                                          <p:attrName>style.visibility</p:attrName>
                                        </p:attrNameLst>
                                      </p:cBhvr>
                                      <p:to>
                                        <p:strVal val="visible"/>
                                      </p:to>
                                    </p:set>
                                    <p:anim calcmode="lin" valueType="num">
                                      <p:cBhvr>
                                        <p:cTn id="15" dur="500" fill="hold"/>
                                        <p:tgtEl>
                                          <p:spTgt spid="36867"/>
                                        </p:tgtEl>
                                        <p:attrNameLst>
                                          <p:attrName>ppt_w</p:attrName>
                                        </p:attrNameLst>
                                      </p:cBhvr>
                                      <p:tavLst>
                                        <p:tav tm="0">
                                          <p:val>
                                            <p:fltVal val="0"/>
                                          </p:val>
                                        </p:tav>
                                        <p:tav tm="100000">
                                          <p:val>
                                            <p:strVal val="#ppt_w"/>
                                          </p:val>
                                        </p:tav>
                                      </p:tavLst>
                                    </p:anim>
                                    <p:anim calcmode="lin" valueType="num">
                                      <p:cBhvr>
                                        <p:cTn id="16" dur="500" fill="hold"/>
                                        <p:tgtEl>
                                          <p:spTgt spid="36867"/>
                                        </p:tgtEl>
                                        <p:attrNameLst>
                                          <p:attrName>ppt_h</p:attrName>
                                        </p:attrNameLst>
                                      </p:cBhvr>
                                      <p:tavLst>
                                        <p:tav tm="0">
                                          <p:val>
                                            <p:fltVal val="0"/>
                                          </p:val>
                                        </p:tav>
                                        <p:tav tm="100000">
                                          <p:val>
                                            <p:strVal val="#ppt_h"/>
                                          </p:val>
                                        </p:tav>
                                      </p:tavLst>
                                    </p:anim>
                                    <p:anim calcmode="lin" valueType="num">
                                      <p:cBhvr>
                                        <p:cTn id="17" dur="500" fill="hold"/>
                                        <p:tgtEl>
                                          <p:spTgt spid="36867"/>
                                        </p:tgtEl>
                                        <p:attrNameLst>
                                          <p:attrName>style.rotation</p:attrName>
                                        </p:attrNameLst>
                                      </p:cBhvr>
                                      <p:tavLst>
                                        <p:tav tm="0">
                                          <p:val>
                                            <p:fltVal val="90"/>
                                          </p:val>
                                        </p:tav>
                                        <p:tav tm="100000">
                                          <p:val>
                                            <p:fltVal val="0"/>
                                          </p:val>
                                        </p:tav>
                                      </p:tavLst>
                                    </p:anim>
                                    <p:animEffect transition="in" filter="fade">
                                      <p:cBhvr>
                                        <p:cTn id="18" dur="500"/>
                                        <p:tgtEl>
                                          <p:spTgt spid="3686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6868"/>
                                        </p:tgtEl>
                                        <p:attrNameLst>
                                          <p:attrName>style.visibility</p:attrName>
                                        </p:attrNameLst>
                                      </p:cBhvr>
                                      <p:to>
                                        <p:strVal val="visible"/>
                                      </p:to>
                                    </p:set>
                                    <p:anim calcmode="lin" valueType="num">
                                      <p:cBhvr>
                                        <p:cTn id="21" dur="500" fill="hold"/>
                                        <p:tgtEl>
                                          <p:spTgt spid="36868"/>
                                        </p:tgtEl>
                                        <p:attrNameLst>
                                          <p:attrName>ppt_w</p:attrName>
                                        </p:attrNameLst>
                                      </p:cBhvr>
                                      <p:tavLst>
                                        <p:tav tm="0">
                                          <p:val>
                                            <p:fltVal val="0"/>
                                          </p:val>
                                        </p:tav>
                                        <p:tav tm="100000">
                                          <p:val>
                                            <p:strVal val="#ppt_w"/>
                                          </p:val>
                                        </p:tav>
                                      </p:tavLst>
                                    </p:anim>
                                    <p:anim calcmode="lin" valueType="num">
                                      <p:cBhvr>
                                        <p:cTn id="22" dur="500" fill="hold"/>
                                        <p:tgtEl>
                                          <p:spTgt spid="36868"/>
                                        </p:tgtEl>
                                        <p:attrNameLst>
                                          <p:attrName>ppt_h</p:attrName>
                                        </p:attrNameLst>
                                      </p:cBhvr>
                                      <p:tavLst>
                                        <p:tav tm="0">
                                          <p:val>
                                            <p:fltVal val="0"/>
                                          </p:val>
                                        </p:tav>
                                        <p:tav tm="100000">
                                          <p:val>
                                            <p:strVal val="#ppt_h"/>
                                          </p:val>
                                        </p:tav>
                                      </p:tavLst>
                                    </p:anim>
                                    <p:anim calcmode="lin" valueType="num">
                                      <p:cBhvr>
                                        <p:cTn id="23" dur="500" fill="hold"/>
                                        <p:tgtEl>
                                          <p:spTgt spid="36868"/>
                                        </p:tgtEl>
                                        <p:attrNameLst>
                                          <p:attrName>style.rotation</p:attrName>
                                        </p:attrNameLst>
                                      </p:cBhvr>
                                      <p:tavLst>
                                        <p:tav tm="0">
                                          <p:val>
                                            <p:fltVal val="90"/>
                                          </p:val>
                                        </p:tav>
                                        <p:tav tm="100000">
                                          <p:val>
                                            <p:fltVal val="0"/>
                                          </p:val>
                                        </p:tav>
                                      </p:tavLst>
                                    </p:anim>
                                    <p:animEffect transition="in" filter="fade">
                                      <p:cBhvr>
                                        <p:cTn id="24"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autoUpdateAnimBg="0"/>
      <p:bldP spid="3686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椭圆 5"/>
          <p:cNvSpPr>
            <a:spLocks noChangeArrowheads="1"/>
          </p:cNvSpPr>
          <p:nvPr/>
        </p:nvSpPr>
        <p:spPr bwMode="auto">
          <a:xfrm>
            <a:off x="2312988" y="1227138"/>
            <a:ext cx="1724025" cy="1724025"/>
          </a:xfrm>
          <a:prstGeom prst="ellipse">
            <a:avLst/>
          </a:pr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37891" name="Freeform 58"/>
          <p:cNvSpPr>
            <a:spLocks noEditPoints="1"/>
          </p:cNvSpPr>
          <p:nvPr/>
        </p:nvSpPr>
        <p:spPr bwMode="auto">
          <a:xfrm>
            <a:off x="3011488" y="1414463"/>
            <a:ext cx="392112" cy="444500"/>
          </a:xfrm>
          <a:custGeom>
            <a:avLst/>
            <a:gdLst>
              <a:gd name="T0" fmla="*/ 389958 w 182"/>
              <a:gd name="T1" fmla="*/ 148167 h 195"/>
              <a:gd name="T2" fmla="*/ 189593 w 182"/>
              <a:gd name="T3" fmla="*/ 0 h 195"/>
              <a:gd name="T4" fmla="*/ 189593 w 182"/>
              <a:gd name="T5" fmla="*/ 91179 h 195"/>
              <a:gd name="T6" fmla="*/ 2154 w 182"/>
              <a:gd name="T7" fmla="*/ 91179 h 195"/>
              <a:gd name="T8" fmla="*/ 2154 w 182"/>
              <a:gd name="T9" fmla="*/ 202874 h 195"/>
              <a:gd name="T10" fmla="*/ 122804 w 182"/>
              <a:gd name="T11" fmla="*/ 202874 h 195"/>
              <a:gd name="T12" fmla="*/ 189593 w 182"/>
              <a:gd name="T13" fmla="*/ 155005 h 195"/>
              <a:gd name="T14" fmla="*/ 189593 w 182"/>
              <a:gd name="T15" fmla="*/ 296333 h 195"/>
              <a:gd name="T16" fmla="*/ 389958 w 182"/>
              <a:gd name="T17" fmla="*/ 148167 h 195"/>
              <a:gd name="T18" fmla="*/ 40935 w 182"/>
              <a:gd name="T19" fmla="*/ 289495 h 195"/>
              <a:gd name="T20" fmla="*/ 189593 w 182"/>
              <a:gd name="T21" fmla="*/ 392072 h 195"/>
              <a:gd name="T22" fmla="*/ 189593 w 182"/>
              <a:gd name="T23" fmla="*/ 323687 h 195"/>
              <a:gd name="T24" fmla="*/ 383494 w 182"/>
              <a:gd name="T25" fmla="*/ 323687 h 195"/>
              <a:gd name="T26" fmla="*/ 383494 w 182"/>
              <a:gd name="T27" fmla="*/ 348762 h 195"/>
              <a:gd name="T28" fmla="*/ 215446 w 182"/>
              <a:gd name="T29" fmla="*/ 348762 h 195"/>
              <a:gd name="T30" fmla="*/ 215446 w 182"/>
              <a:gd name="T31" fmla="*/ 444500 h 195"/>
              <a:gd name="T32" fmla="*/ 0 w 182"/>
              <a:gd name="T33" fmla="*/ 289495 h 195"/>
              <a:gd name="T34" fmla="*/ 40935 w 182"/>
              <a:gd name="T35" fmla="*/ 289495 h 1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195"/>
              <a:gd name="T56" fmla="*/ 182 w 182"/>
              <a:gd name="T57" fmla="*/ 195 h 1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lIns="61720" tIns="30860" rIns="61720" bIns="30860"/>
          <a:lstStyle/>
          <a:p>
            <a:endParaRPr lang="zh-CN" altLang="en-US"/>
          </a:p>
        </p:txBody>
      </p:sp>
      <p:sp>
        <p:nvSpPr>
          <p:cNvPr id="37892" name="矩形 7"/>
          <p:cNvSpPr>
            <a:spLocks noChangeArrowheads="1"/>
          </p:cNvSpPr>
          <p:nvPr/>
        </p:nvSpPr>
        <p:spPr bwMode="auto">
          <a:xfrm>
            <a:off x="2559050" y="1998663"/>
            <a:ext cx="1255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400">
                <a:solidFill>
                  <a:srgbClr val="F8F8F8"/>
                </a:solidFill>
                <a:latin typeface="微软雅黑" panose="020B0503020204020204" pitchFamily="34" charset="-122"/>
              </a:rPr>
              <a:t>单击添加文本</a:t>
            </a:r>
            <a:endParaRPr lang="en-US" sz="1400">
              <a:solidFill>
                <a:srgbClr val="F8F8F8"/>
              </a:solidFill>
              <a:latin typeface="微软雅黑" panose="020B0503020204020204" pitchFamily="34" charset="-122"/>
            </a:endParaRPr>
          </a:p>
          <a:p>
            <a:pPr algn="ctr" eaLnBrk="1" hangingPunct="1">
              <a:spcBef>
                <a:spcPct val="0"/>
              </a:spcBef>
              <a:buFontTx/>
              <a:buNone/>
            </a:pPr>
            <a:r>
              <a:rPr lang="zh-CN" altLang="en-US" sz="1400">
                <a:solidFill>
                  <a:srgbClr val="F8F8F8"/>
                </a:solidFill>
                <a:latin typeface="微软雅黑" panose="020B0503020204020204" pitchFamily="34" charset="-122"/>
              </a:rPr>
              <a:t>单击添加文本</a:t>
            </a:r>
            <a:endParaRPr lang="en-US" sz="1400">
              <a:solidFill>
                <a:srgbClr val="F8F8F8"/>
              </a:solidFill>
              <a:latin typeface="微软雅黑" panose="020B0503020204020204" pitchFamily="34" charset="-122"/>
            </a:endParaRPr>
          </a:p>
        </p:txBody>
      </p:sp>
      <p:cxnSp>
        <p:nvCxnSpPr>
          <p:cNvPr id="37893" name="直接连接符 8"/>
          <p:cNvCxnSpPr>
            <a:cxnSpLocks noChangeShapeType="1"/>
          </p:cNvCxnSpPr>
          <p:nvPr/>
        </p:nvCxnSpPr>
        <p:spPr bwMode="auto">
          <a:xfrm flipV="1">
            <a:off x="4935538" y="2411413"/>
            <a:ext cx="2555875" cy="12271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7894" name="直接连接符 9"/>
          <p:cNvCxnSpPr>
            <a:cxnSpLocks noChangeShapeType="1"/>
            <a:endCxn id="37902" idx="1"/>
          </p:cNvCxnSpPr>
          <p:nvPr/>
        </p:nvCxnSpPr>
        <p:spPr bwMode="auto">
          <a:xfrm>
            <a:off x="4864100" y="3638550"/>
            <a:ext cx="2144713" cy="16049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37895" name="直接连接符 10"/>
          <p:cNvCxnSpPr>
            <a:cxnSpLocks noChangeShapeType="1"/>
            <a:endCxn id="37905" idx="2"/>
          </p:cNvCxnSpPr>
          <p:nvPr/>
        </p:nvCxnSpPr>
        <p:spPr bwMode="auto">
          <a:xfrm>
            <a:off x="4864100" y="3638550"/>
            <a:ext cx="2879725" cy="4683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sp>
        <p:nvSpPr>
          <p:cNvPr id="37896" name="椭圆 11"/>
          <p:cNvSpPr>
            <a:spLocks noChangeArrowheads="1"/>
          </p:cNvSpPr>
          <p:nvPr/>
        </p:nvSpPr>
        <p:spPr bwMode="auto">
          <a:xfrm>
            <a:off x="3208338" y="1981200"/>
            <a:ext cx="3311525" cy="3313113"/>
          </a:xfrm>
          <a:prstGeom prst="ellipse">
            <a:avLst/>
          </a:pr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37897" name="Freeform 72"/>
          <p:cNvSpPr>
            <a:spLocks noEditPoints="1"/>
          </p:cNvSpPr>
          <p:nvPr/>
        </p:nvSpPr>
        <p:spPr bwMode="auto">
          <a:xfrm>
            <a:off x="4476750" y="2241550"/>
            <a:ext cx="819150" cy="820738"/>
          </a:xfrm>
          <a:custGeom>
            <a:avLst/>
            <a:gdLst>
              <a:gd name="T0" fmla="*/ 671663 w 411"/>
              <a:gd name="T1" fmla="*/ 394432 h 412"/>
              <a:gd name="T2" fmla="*/ 566031 w 411"/>
              <a:gd name="T3" fmla="*/ 438258 h 412"/>
              <a:gd name="T4" fmla="*/ 496273 w 411"/>
              <a:gd name="T5" fmla="*/ 368535 h 412"/>
              <a:gd name="T6" fmla="*/ 564038 w 411"/>
              <a:gd name="T7" fmla="*/ 213153 h 412"/>
              <a:gd name="T8" fmla="*/ 350780 w 411"/>
              <a:gd name="T9" fmla="*/ 0 h 412"/>
              <a:gd name="T10" fmla="*/ 135528 w 411"/>
              <a:gd name="T11" fmla="*/ 213153 h 412"/>
              <a:gd name="T12" fmla="*/ 231196 w 411"/>
              <a:gd name="T13" fmla="*/ 390448 h 412"/>
              <a:gd name="T14" fmla="*/ 191334 w 411"/>
              <a:gd name="T15" fmla="*/ 529894 h 412"/>
              <a:gd name="T16" fmla="*/ 147487 w 411"/>
              <a:gd name="T17" fmla="*/ 523918 h 412"/>
              <a:gd name="T18" fmla="*/ 0 w 411"/>
              <a:gd name="T19" fmla="*/ 671332 h 412"/>
              <a:gd name="T20" fmla="*/ 147487 w 411"/>
              <a:gd name="T21" fmla="*/ 820738 h 412"/>
              <a:gd name="T22" fmla="*/ 296967 w 411"/>
              <a:gd name="T23" fmla="*/ 671332 h 412"/>
              <a:gd name="T24" fmla="*/ 219237 w 411"/>
              <a:gd name="T25" fmla="*/ 541846 h 412"/>
              <a:gd name="T26" fmla="*/ 259099 w 411"/>
              <a:gd name="T27" fmla="*/ 406385 h 412"/>
              <a:gd name="T28" fmla="*/ 350780 w 411"/>
              <a:gd name="T29" fmla="*/ 426306 h 412"/>
              <a:gd name="T30" fmla="*/ 474350 w 411"/>
              <a:gd name="T31" fmla="*/ 388456 h 412"/>
              <a:gd name="T32" fmla="*/ 548093 w 411"/>
              <a:gd name="T33" fmla="*/ 462163 h 412"/>
              <a:gd name="T34" fmla="*/ 522183 w 411"/>
              <a:gd name="T35" fmla="*/ 543839 h 412"/>
              <a:gd name="T36" fmla="*/ 671663 w 411"/>
              <a:gd name="T37" fmla="*/ 691253 h 412"/>
              <a:gd name="T38" fmla="*/ 819150 w 411"/>
              <a:gd name="T39" fmla="*/ 543839 h 412"/>
              <a:gd name="T40" fmla="*/ 671663 w 411"/>
              <a:gd name="T41" fmla="*/ 394432 h 412"/>
              <a:gd name="T42" fmla="*/ 267071 w 411"/>
              <a:gd name="T43" fmla="*/ 671332 h 412"/>
              <a:gd name="T44" fmla="*/ 147487 w 411"/>
              <a:gd name="T45" fmla="*/ 790857 h 412"/>
              <a:gd name="T46" fmla="*/ 27903 w 411"/>
              <a:gd name="T47" fmla="*/ 671332 h 412"/>
              <a:gd name="T48" fmla="*/ 147487 w 411"/>
              <a:gd name="T49" fmla="*/ 553799 h 412"/>
              <a:gd name="T50" fmla="*/ 267071 w 411"/>
              <a:gd name="T51" fmla="*/ 671332 h 412"/>
              <a:gd name="T52" fmla="*/ 165424 w 411"/>
              <a:gd name="T53" fmla="*/ 213153 h 412"/>
              <a:gd name="T54" fmla="*/ 350780 w 411"/>
              <a:gd name="T55" fmla="*/ 27889 h 412"/>
              <a:gd name="T56" fmla="*/ 534142 w 411"/>
              <a:gd name="T57" fmla="*/ 213153 h 412"/>
              <a:gd name="T58" fmla="*/ 350780 w 411"/>
              <a:gd name="T59" fmla="*/ 398417 h 412"/>
              <a:gd name="T60" fmla="*/ 165424 w 411"/>
              <a:gd name="T61" fmla="*/ 213153 h 412"/>
              <a:gd name="T62" fmla="*/ 671663 w 411"/>
              <a:gd name="T63" fmla="*/ 661371 h 412"/>
              <a:gd name="T64" fmla="*/ 552079 w 411"/>
              <a:gd name="T65" fmla="*/ 543839 h 412"/>
              <a:gd name="T66" fmla="*/ 671663 w 411"/>
              <a:gd name="T67" fmla="*/ 424314 h 412"/>
              <a:gd name="T68" fmla="*/ 791247 w 411"/>
              <a:gd name="T69" fmla="*/ 543839 h 412"/>
              <a:gd name="T70" fmla="*/ 671663 w 411"/>
              <a:gd name="T71" fmla="*/ 661371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1"/>
              <a:gd name="T109" fmla="*/ 0 h 412"/>
              <a:gd name="T110" fmla="*/ 411 w 411"/>
              <a:gd name="T111" fmla="*/ 412 h 4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71" tIns="34286" rIns="68571" bIns="34286"/>
          <a:lstStyle/>
          <a:p>
            <a:endParaRPr lang="zh-CN" altLang="en-US"/>
          </a:p>
        </p:txBody>
      </p:sp>
      <p:sp>
        <p:nvSpPr>
          <p:cNvPr id="37898" name="矩形 13"/>
          <p:cNvSpPr>
            <a:spLocks noChangeArrowheads="1"/>
          </p:cNvSpPr>
          <p:nvPr/>
        </p:nvSpPr>
        <p:spPr bwMode="auto">
          <a:xfrm>
            <a:off x="3657600" y="3506788"/>
            <a:ext cx="2501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8F8F8"/>
                </a:solidFill>
                <a:latin typeface="微软雅黑" panose="020B0503020204020204" pitchFamily="34" charset="-122"/>
              </a:rPr>
              <a:t>单击此处添加文本</a:t>
            </a:r>
            <a:endParaRPr lang="en-US" sz="1600">
              <a:solidFill>
                <a:srgbClr val="F8F8F8"/>
              </a:solidFill>
              <a:latin typeface="微软雅黑" panose="020B0503020204020204" pitchFamily="34" charset="-122"/>
            </a:endParaRPr>
          </a:p>
          <a:p>
            <a:pPr algn="ctr" eaLnBrk="1" hangingPunct="1">
              <a:spcBef>
                <a:spcPct val="0"/>
              </a:spcBef>
              <a:buFontTx/>
              <a:buNone/>
            </a:pPr>
            <a:r>
              <a:rPr lang="zh-CN" altLang="en-US" sz="1600">
                <a:solidFill>
                  <a:srgbClr val="F8F8F8"/>
                </a:solidFill>
                <a:latin typeface="微软雅黑" panose="020B0503020204020204" pitchFamily="34" charset="-122"/>
              </a:rPr>
              <a:t>单击此处添加文本</a:t>
            </a:r>
            <a:endParaRPr lang="en-US" sz="1600">
              <a:solidFill>
                <a:srgbClr val="F8F8F8"/>
              </a:solidFill>
              <a:latin typeface="微软雅黑" panose="020B0503020204020204" pitchFamily="34" charset="-122"/>
            </a:endParaRPr>
          </a:p>
          <a:p>
            <a:pPr algn="ctr" eaLnBrk="1" hangingPunct="1">
              <a:spcBef>
                <a:spcPct val="0"/>
              </a:spcBef>
              <a:buFontTx/>
              <a:buNone/>
            </a:pPr>
            <a:r>
              <a:rPr lang="zh-CN" altLang="en-US" sz="1600">
                <a:solidFill>
                  <a:srgbClr val="F8F8F8"/>
                </a:solidFill>
                <a:latin typeface="微软雅黑" panose="020B0503020204020204" pitchFamily="34" charset="-122"/>
              </a:rPr>
              <a:t>单击此处添加文本</a:t>
            </a:r>
            <a:endParaRPr lang="en-US" sz="1600">
              <a:solidFill>
                <a:srgbClr val="F8F8F8"/>
              </a:solidFill>
              <a:latin typeface="微软雅黑" panose="020B0503020204020204" pitchFamily="34" charset="-122"/>
            </a:endParaRPr>
          </a:p>
        </p:txBody>
      </p:sp>
      <p:sp>
        <p:nvSpPr>
          <p:cNvPr id="37899" name="椭圆 14"/>
          <p:cNvSpPr>
            <a:spLocks noChangeArrowheads="1"/>
          </p:cNvSpPr>
          <p:nvPr/>
        </p:nvSpPr>
        <p:spPr bwMode="auto">
          <a:xfrm>
            <a:off x="1695450" y="2954338"/>
            <a:ext cx="2052638" cy="205263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37900" name="Freeform 16"/>
          <p:cNvSpPr>
            <a:spLocks noEditPoints="1"/>
          </p:cNvSpPr>
          <p:nvPr/>
        </p:nvSpPr>
        <p:spPr bwMode="auto">
          <a:xfrm>
            <a:off x="2520950" y="3121025"/>
            <a:ext cx="398463" cy="517525"/>
          </a:xfrm>
          <a:custGeom>
            <a:avLst/>
            <a:gdLst>
              <a:gd name="T0" fmla="*/ 51924 w 353"/>
              <a:gd name="T1" fmla="*/ 472523 h 460"/>
              <a:gd name="T2" fmla="*/ 40636 w 353"/>
              <a:gd name="T3" fmla="*/ 285764 h 460"/>
              <a:gd name="T4" fmla="*/ 68856 w 353"/>
              <a:gd name="T5" fmla="*/ 237386 h 460"/>
              <a:gd name="T6" fmla="*/ 120781 w 353"/>
              <a:gd name="T7" fmla="*/ 223886 h 460"/>
              <a:gd name="T8" fmla="*/ 132068 w 353"/>
              <a:gd name="T9" fmla="*/ 268888 h 460"/>
              <a:gd name="T10" fmla="*/ 120781 w 353"/>
              <a:gd name="T11" fmla="*/ 282389 h 460"/>
              <a:gd name="T12" fmla="*/ 84659 w 353"/>
              <a:gd name="T13" fmla="*/ 311640 h 460"/>
              <a:gd name="T14" fmla="*/ 71114 w 353"/>
              <a:gd name="T15" fmla="*/ 472523 h 460"/>
              <a:gd name="T16" fmla="*/ 91432 w 353"/>
              <a:gd name="T17" fmla="*/ 471398 h 460"/>
              <a:gd name="T18" fmla="*/ 314933 w 353"/>
              <a:gd name="T19" fmla="*/ 334141 h 460"/>
              <a:gd name="T20" fmla="*/ 128682 w 353"/>
              <a:gd name="T21" fmla="*/ 145132 h 460"/>
              <a:gd name="T22" fmla="*/ 213341 w 353"/>
              <a:gd name="T23" fmla="*/ 74254 h 460"/>
              <a:gd name="T24" fmla="*/ 259622 w 353"/>
              <a:gd name="T25" fmla="*/ 146257 h 460"/>
              <a:gd name="T26" fmla="*/ 272038 w 353"/>
              <a:gd name="T27" fmla="*/ 40502 h 460"/>
              <a:gd name="T28" fmla="*/ 119652 w 353"/>
              <a:gd name="T29" fmla="*/ 33752 h 460"/>
              <a:gd name="T30" fmla="*/ 128682 w 353"/>
              <a:gd name="T31" fmla="*/ 145132 h 460"/>
              <a:gd name="T32" fmla="*/ 342023 w 353"/>
              <a:gd name="T33" fmla="*/ 492774 h 460"/>
              <a:gd name="T34" fmla="*/ 76758 w 353"/>
              <a:gd name="T35" fmla="*/ 517525 h 460"/>
              <a:gd name="T36" fmla="*/ 357827 w 353"/>
              <a:gd name="T37" fmla="*/ 285764 h 460"/>
              <a:gd name="T38" fmla="*/ 346539 w 353"/>
              <a:gd name="T39" fmla="*/ 472523 h 460"/>
              <a:gd name="T40" fmla="*/ 336380 w 353"/>
              <a:gd name="T41" fmla="*/ 327391 h 460"/>
              <a:gd name="T42" fmla="*/ 264137 w 353"/>
              <a:gd name="T43" fmla="*/ 311640 h 460"/>
              <a:gd name="T44" fmla="*/ 282198 w 353"/>
              <a:gd name="T45" fmla="*/ 281264 h 460"/>
              <a:gd name="T46" fmla="*/ 284455 w 353"/>
              <a:gd name="T47" fmla="*/ 271138 h 460"/>
              <a:gd name="T48" fmla="*/ 330736 w 353"/>
              <a:gd name="T49" fmla="*/ 237386 h 460"/>
              <a:gd name="T50" fmla="*/ 336380 w 353"/>
              <a:gd name="T51" fmla="*/ 240762 h 460"/>
              <a:gd name="T52" fmla="*/ 357827 w 353"/>
              <a:gd name="T53" fmla="*/ 285764 h 460"/>
              <a:gd name="T54" fmla="*/ 274296 w 353"/>
              <a:gd name="T55" fmla="*/ 282389 h 460"/>
              <a:gd name="T56" fmla="*/ 260751 w 353"/>
              <a:gd name="T57" fmla="*/ 262138 h 460"/>
              <a:gd name="T58" fmla="*/ 276554 w 353"/>
              <a:gd name="T59" fmla="*/ 223886 h 460"/>
              <a:gd name="T60" fmla="*/ 246076 w 353"/>
              <a:gd name="T61" fmla="*/ 229511 h 460"/>
              <a:gd name="T62" fmla="*/ 257364 w 353"/>
              <a:gd name="T63" fmla="*/ 311640 h 460"/>
              <a:gd name="T64" fmla="*/ 124167 w 353"/>
              <a:gd name="T65" fmla="*/ 264388 h 460"/>
              <a:gd name="T66" fmla="*/ 143356 w 353"/>
              <a:gd name="T67" fmla="*/ 267763 h 460"/>
              <a:gd name="T68" fmla="*/ 143356 w 353"/>
              <a:gd name="T69" fmla="*/ 311640 h 460"/>
              <a:gd name="T70" fmla="*/ 152387 w 353"/>
              <a:gd name="T71" fmla="*/ 229511 h 460"/>
              <a:gd name="T72" fmla="*/ 125296 w 353"/>
              <a:gd name="T73" fmla="*/ 222761 h 4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3"/>
              <a:gd name="T112" fmla="*/ 0 h 460"/>
              <a:gd name="T113" fmla="*/ 353 w 353"/>
              <a:gd name="T114" fmla="*/ 460 h 4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3" h="460">
                <a:moveTo>
                  <a:pt x="63" y="420"/>
                </a:moveTo>
                <a:cubicBezTo>
                  <a:pt x="46" y="420"/>
                  <a:pt x="46" y="420"/>
                  <a:pt x="46" y="420"/>
                </a:cubicBezTo>
                <a:cubicBezTo>
                  <a:pt x="4" y="420"/>
                  <a:pt x="0" y="394"/>
                  <a:pt x="9" y="358"/>
                </a:cubicBezTo>
                <a:cubicBezTo>
                  <a:pt x="36" y="254"/>
                  <a:pt x="36" y="254"/>
                  <a:pt x="36" y="254"/>
                </a:cubicBezTo>
                <a:cubicBezTo>
                  <a:pt x="40" y="237"/>
                  <a:pt x="48" y="223"/>
                  <a:pt x="59" y="213"/>
                </a:cubicBezTo>
                <a:cubicBezTo>
                  <a:pt x="61" y="211"/>
                  <a:pt x="61" y="211"/>
                  <a:pt x="61" y="211"/>
                </a:cubicBezTo>
                <a:cubicBezTo>
                  <a:pt x="63" y="211"/>
                  <a:pt x="63" y="211"/>
                  <a:pt x="63" y="211"/>
                </a:cubicBezTo>
                <a:cubicBezTo>
                  <a:pt x="107" y="199"/>
                  <a:pt x="107" y="199"/>
                  <a:pt x="107" y="199"/>
                </a:cubicBezTo>
                <a:cubicBezTo>
                  <a:pt x="104" y="241"/>
                  <a:pt x="104" y="241"/>
                  <a:pt x="104" y="241"/>
                </a:cubicBezTo>
                <a:cubicBezTo>
                  <a:pt x="117" y="239"/>
                  <a:pt x="117" y="239"/>
                  <a:pt x="117" y="239"/>
                </a:cubicBezTo>
                <a:cubicBezTo>
                  <a:pt x="106" y="250"/>
                  <a:pt x="106" y="250"/>
                  <a:pt x="106" y="250"/>
                </a:cubicBezTo>
                <a:cubicBezTo>
                  <a:pt x="107" y="251"/>
                  <a:pt x="107" y="251"/>
                  <a:pt x="107" y="251"/>
                </a:cubicBezTo>
                <a:cubicBezTo>
                  <a:pt x="107" y="252"/>
                  <a:pt x="113" y="263"/>
                  <a:pt x="121" y="277"/>
                </a:cubicBezTo>
                <a:cubicBezTo>
                  <a:pt x="75" y="277"/>
                  <a:pt x="75" y="277"/>
                  <a:pt x="75" y="277"/>
                </a:cubicBezTo>
                <a:cubicBezTo>
                  <a:pt x="63" y="290"/>
                  <a:pt x="63" y="290"/>
                  <a:pt x="63" y="290"/>
                </a:cubicBezTo>
                <a:cubicBezTo>
                  <a:pt x="63" y="420"/>
                  <a:pt x="63" y="420"/>
                  <a:pt x="63" y="420"/>
                </a:cubicBezTo>
                <a:close/>
                <a:moveTo>
                  <a:pt x="81" y="297"/>
                </a:moveTo>
                <a:cubicBezTo>
                  <a:pt x="81" y="419"/>
                  <a:pt x="81" y="419"/>
                  <a:pt x="81" y="419"/>
                </a:cubicBezTo>
                <a:cubicBezTo>
                  <a:pt x="279" y="419"/>
                  <a:pt x="279" y="419"/>
                  <a:pt x="279" y="419"/>
                </a:cubicBezTo>
                <a:cubicBezTo>
                  <a:pt x="279" y="297"/>
                  <a:pt x="279" y="297"/>
                  <a:pt x="279" y="297"/>
                </a:cubicBezTo>
                <a:cubicBezTo>
                  <a:pt x="81" y="297"/>
                  <a:pt x="81" y="297"/>
                  <a:pt x="81" y="297"/>
                </a:cubicBezTo>
                <a:close/>
                <a:moveTo>
                  <a:pt x="114" y="129"/>
                </a:moveTo>
                <a:cubicBezTo>
                  <a:pt x="112" y="104"/>
                  <a:pt x="111" y="93"/>
                  <a:pt x="119" y="68"/>
                </a:cubicBezTo>
                <a:cubicBezTo>
                  <a:pt x="134" y="79"/>
                  <a:pt x="172" y="73"/>
                  <a:pt x="189" y="66"/>
                </a:cubicBezTo>
                <a:cubicBezTo>
                  <a:pt x="197" y="79"/>
                  <a:pt x="213" y="82"/>
                  <a:pt x="227" y="77"/>
                </a:cubicBezTo>
                <a:cubicBezTo>
                  <a:pt x="231" y="98"/>
                  <a:pt x="231" y="101"/>
                  <a:pt x="230" y="130"/>
                </a:cubicBezTo>
                <a:cubicBezTo>
                  <a:pt x="230" y="130"/>
                  <a:pt x="247" y="116"/>
                  <a:pt x="249" y="104"/>
                </a:cubicBezTo>
                <a:cubicBezTo>
                  <a:pt x="251" y="92"/>
                  <a:pt x="247" y="44"/>
                  <a:pt x="241" y="36"/>
                </a:cubicBezTo>
                <a:cubicBezTo>
                  <a:pt x="234" y="19"/>
                  <a:pt x="217" y="8"/>
                  <a:pt x="186" y="12"/>
                </a:cubicBezTo>
                <a:cubicBezTo>
                  <a:pt x="156" y="0"/>
                  <a:pt x="120" y="13"/>
                  <a:pt x="106" y="30"/>
                </a:cubicBezTo>
                <a:cubicBezTo>
                  <a:pt x="99" y="38"/>
                  <a:pt x="91" y="105"/>
                  <a:pt x="98" y="115"/>
                </a:cubicBezTo>
                <a:cubicBezTo>
                  <a:pt x="106" y="125"/>
                  <a:pt x="114" y="129"/>
                  <a:pt x="114" y="129"/>
                </a:cubicBezTo>
                <a:close/>
                <a:moveTo>
                  <a:pt x="56" y="438"/>
                </a:moveTo>
                <a:cubicBezTo>
                  <a:pt x="303" y="438"/>
                  <a:pt x="303" y="438"/>
                  <a:pt x="303" y="438"/>
                </a:cubicBezTo>
                <a:cubicBezTo>
                  <a:pt x="289" y="460"/>
                  <a:pt x="289" y="460"/>
                  <a:pt x="289" y="460"/>
                </a:cubicBezTo>
                <a:cubicBezTo>
                  <a:pt x="68" y="460"/>
                  <a:pt x="68" y="460"/>
                  <a:pt x="68" y="460"/>
                </a:cubicBezTo>
                <a:cubicBezTo>
                  <a:pt x="56" y="438"/>
                  <a:pt x="56" y="438"/>
                  <a:pt x="56" y="438"/>
                </a:cubicBezTo>
                <a:close/>
                <a:moveTo>
                  <a:pt x="317" y="254"/>
                </a:moveTo>
                <a:cubicBezTo>
                  <a:pt x="344" y="358"/>
                  <a:pt x="344" y="358"/>
                  <a:pt x="344" y="358"/>
                </a:cubicBezTo>
                <a:cubicBezTo>
                  <a:pt x="353" y="394"/>
                  <a:pt x="349" y="420"/>
                  <a:pt x="307" y="420"/>
                </a:cubicBezTo>
                <a:cubicBezTo>
                  <a:pt x="298" y="420"/>
                  <a:pt x="298" y="420"/>
                  <a:pt x="298" y="420"/>
                </a:cubicBezTo>
                <a:cubicBezTo>
                  <a:pt x="298" y="291"/>
                  <a:pt x="298" y="291"/>
                  <a:pt x="298" y="291"/>
                </a:cubicBezTo>
                <a:cubicBezTo>
                  <a:pt x="283" y="277"/>
                  <a:pt x="283" y="277"/>
                  <a:pt x="283" y="277"/>
                </a:cubicBezTo>
                <a:cubicBezTo>
                  <a:pt x="234" y="277"/>
                  <a:pt x="234" y="277"/>
                  <a:pt x="234" y="277"/>
                </a:cubicBezTo>
                <a:cubicBezTo>
                  <a:pt x="243" y="263"/>
                  <a:pt x="249" y="252"/>
                  <a:pt x="249" y="251"/>
                </a:cubicBezTo>
                <a:cubicBezTo>
                  <a:pt x="250" y="250"/>
                  <a:pt x="250" y="250"/>
                  <a:pt x="250" y="250"/>
                </a:cubicBezTo>
                <a:cubicBezTo>
                  <a:pt x="239" y="239"/>
                  <a:pt x="239" y="239"/>
                  <a:pt x="239" y="239"/>
                </a:cubicBezTo>
                <a:cubicBezTo>
                  <a:pt x="252" y="241"/>
                  <a:pt x="252" y="241"/>
                  <a:pt x="252" y="241"/>
                </a:cubicBezTo>
                <a:cubicBezTo>
                  <a:pt x="249" y="200"/>
                  <a:pt x="249" y="200"/>
                  <a:pt x="249" y="200"/>
                </a:cubicBezTo>
                <a:cubicBezTo>
                  <a:pt x="293" y="211"/>
                  <a:pt x="293" y="211"/>
                  <a:pt x="293" y="211"/>
                </a:cubicBezTo>
                <a:cubicBezTo>
                  <a:pt x="296" y="211"/>
                  <a:pt x="296" y="211"/>
                  <a:pt x="296" y="211"/>
                </a:cubicBezTo>
                <a:cubicBezTo>
                  <a:pt x="298" y="214"/>
                  <a:pt x="298" y="214"/>
                  <a:pt x="298" y="214"/>
                </a:cubicBezTo>
                <a:cubicBezTo>
                  <a:pt x="307" y="226"/>
                  <a:pt x="313" y="240"/>
                  <a:pt x="316" y="254"/>
                </a:cubicBezTo>
                <a:cubicBezTo>
                  <a:pt x="317" y="254"/>
                  <a:pt x="317" y="254"/>
                  <a:pt x="317" y="254"/>
                </a:cubicBezTo>
                <a:close/>
                <a:moveTo>
                  <a:pt x="228" y="277"/>
                </a:moveTo>
                <a:cubicBezTo>
                  <a:pt x="235" y="265"/>
                  <a:pt x="240" y="255"/>
                  <a:pt x="243" y="251"/>
                </a:cubicBezTo>
                <a:cubicBezTo>
                  <a:pt x="229" y="238"/>
                  <a:pt x="229" y="238"/>
                  <a:pt x="229" y="238"/>
                </a:cubicBezTo>
                <a:cubicBezTo>
                  <a:pt x="231" y="233"/>
                  <a:pt x="231" y="233"/>
                  <a:pt x="231" y="233"/>
                </a:cubicBezTo>
                <a:cubicBezTo>
                  <a:pt x="246" y="235"/>
                  <a:pt x="246" y="235"/>
                  <a:pt x="246" y="235"/>
                </a:cubicBezTo>
                <a:cubicBezTo>
                  <a:pt x="245" y="199"/>
                  <a:pt x="245" y="199"/>
                  <a:pt x="245" y="199"/>
                </a:cubicBezTo>
                <a:cubicBezTo>
                  <a:pt x="230" y="195"/>
                  <a:pt x="230" y="195"/>
                  <a:pt x="230" y="195"/>
                </a:cubicBezTo>
                <a:cubicBezTo>
                  <a:pt x="218" y="204"/>
                  <a:pt x="218" y="204"/>
                  <a:pt x="218" y="204"/>
                </a:cubicBezTo>
                <a:cubicBezTo>
                  <a:pt x="187" y="277"/>
                  <a:pt x="187" y="277"/>
                  <a:pt x="187" y="277"/>
                </a:cubicBezTo>
                <a:cubicBezTo>
                  <a:pt x="228" y="277"/>
                  <a:pt x="228" y="277"/>
                  <a:pt x="228" y="277"/>
                </a:cubicBezTo>
                <a:close/>
                <a:moveTo>
                  <a:pt x="111" y="198"/>
                </a:moveTo>
                <a:cubicBezTo>
                  <a:pt x="110" y="235"/>
                  <a:pt x="110" y="235"/>
                  <a:pt x="110" y="235"/>
                </a:cubicBezTo>
                <a:cubicBezTo>
                  <a:pt x="124" y="233"/>
                  <a:pt x="124" y="233"/>
                  <a:pt x="124" y="233"/>
                </a:cubicBezTo>
                <a:cubicBezTo>
                  <a:pt x="127" y="238"/>
                  <a:pt x="127" y="238"/>
                  <a:pt x="127" y="238"/>
                </a:cubicBezTo>
                <a:cubicBezTo>
                  <a:pt x="113" y="251"/>
                  <a:pt x="113" y="251"/>
                  <a:pt x="113" y="251"/>
                </a:cubicBezTo>
                <a:cubicBezTo>
                  <a:pt x="115" y="255"/>
                  <a:pt x="121" y="265"/>
                  <a:pt x="127" y="277"/>
                </a:cubicBezTo>
                <a:cubicBezTo>
                  <a:pt x="170" y="277"/>
                  <a:pt x="170" y="277"/>
                  <a:pt x="170" y="277"/>
                </a:cubicBezTo>
                <a:cubicBezTo>
                  <a:pt x="135" y="204"/>
                  <a:pt x="135" y="204"/>
                  <a:pt x="135" y="204"/>
                </a:cubicBezTo>
                <a:cubicBezTo>
                  <a:pt x="123" y="195"/>
                  <a:pt x="123" y="195"/>
                  <a:pt x="123" y="195"/>
                </a:cubicBezTo>
                <a:lnTo>
                  <a:pt x="111" y="198"/>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901" name="矩形 16"/>
          <p:cNvSpPr>
            <a:spLocks noChangeArrowheads="1"/>
          </p:cNvSpPr>
          <p:nvPr/>
        </p:nvSpPr>
        <p:spPr bwMode="auto">
          <a:xfrm>
            <a:off x="1824038" y="3957638"/>
            <a:ext cx="181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8F8F8"/>
                </a:solidFill>
                <a:latin typeface="微软雅黑" panose="020B0503020204020204" pitchFamily="34" charset="-122"/>
              </a:rPr>
              <a:t>单击添加文本</a:t>
            </a:r>
            <a:endParaRPr lang="en-US" sz="1600">
              <a:solidFill>
                <a:srgbClr val="F8F8F8"/>
              </a:solidFill>
              <a:latin typeface="微软雅黑" panose="020B0503020204020204" pitchFamily="34" charset="-122"/>
            </a:endParaRPr>
          </a:p>
          <a:p>
            <a:pPr algn="ctr" eaLnBrk="1" hangingPunct="1">
              <a:spcBef>
                <a:spcPct val="0"/>
              </a:spcBef>
              <a:buFontTx/>
              <a:buNone/>
            </a:pPr>
            <a:r>
              <a:rPr lang="zh-CN" altLang="en-US" sz="1600">
                <a:solidFill>
                  <a:srgbClr val="F8F8F8"/>
                </a:solidFill>
                <a:latin typeface="微软雅黑" panose="020B0503020204020204" pitchFamily="34" charset="-122"/>
              </a:rPr>
              <a:t>单击添加文本</a:t>
            </a:r>
            <a:endParaRPr lang="en-US" sz="1600">
              <a:solidFill>
                <a:srgbClr val="F8F8F8"/>
              </a:solidFill>
              <a:latin typeface="微软雅黑" panose="020B0503020204020204" pitchFamily="34" charset="-122"/>
            </a:endParaRPr>
          </a:p>
        </p:txBody>
      </p:sp>
      <p:sp>
        <p:nvSpPr>
          <p:cNvPr id="37902" name="椭圆 17"/>
          <p:cNvSpPr>
            <a:spLocks noChangeArrowheads="1"/>
          </p:cNvSpPr>
          <p:nvPr/>
        </p:nvSpPr>
        <p:spPr bwMode="auto">
          <a:xfrm>
            <a:off x="6808788" y="5043488"/>
            <a:ext cx="1366837" cy="136842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37903" name="Freeform 7"/>
          <p:cNvSpPr>
            <a:spLocks/>
          </p:cNvSpPr>
          <p:nvPr/>
        </p:nvSpPr>
        <p:spPr bwMode="auto">
          <a:xfrm>
            <a:off x="7212013" y="5222875"/>
            <a:ext cx="531812" cy="290513"/>
          </a:xfrm>
          <a:custGeom>
            <a:avLst/>
            <a:gdLst>
              <a:gd name="T0" fmla="*/ 215703 w 630323"/>
              <a:gd name="T1" fmla="*/ 53384 h 345549"/>
              <a:gd name="T2" fmla="*/ 176643 w 630323"/>
              <a:gd name="T3" fmla="*/ 69120 h 345549"/>
              <a:gd name="T4" fmla="*/ 161018 w 630323"/>
              <a:gd name="T5" fmla="*/ 106493 h 345549"/>
              <a:gd name="T6" fmla="*/ 176643 w 630323"/>
              <a:gd name="T7" fmla="*/ 143866 h 345549"/>
              <a:gd name="T8" fmla="*/ 200724 w 630323"/>
              <a:gd name="T9" fmla="*/ 157146 h 345549"/>
              <a:gd name="T10" fmla="*/ 248217 w 630323"/>
              <a:gd name="T11" fmla="*/ 172455 h 345549"/>
              <a:gd name="T12" fmla="*/ 288691 w 630323"/>
              <a:gd name="T13" fmla="*/ 162378 h 345549"/>
              <a:gd name="T14" fmla="*/ 248248 w 630323"/>
              <a:gd name="T15" fmla="*/ 172293 h 345549"/>
              <a:gd name="T16" fmla="*/ 200761 w 630323"/>
              <a:gd name="T17" fmla="*/ 157152 h 345549"/>
              <a:gd name="T18" fmla="*/ 215703 w 630323"/>
              <a:gd name="T19" fmla="*/ 159601 h 345549"/>
              <a:gd name="T20" fmla="*/ 252810 w 630323"/>
              <a:gd name="T21" fmla="*/ 143866 h 345549"/>
              <a:gd name="T22" fmla="*/ 268434 w 630323"/>
              <a:gd name="T23" fmla="*/ 106493 h 345549"/>
              <a:gd name="T24" fmla="*/ 252810 w 630323"/>
              <a:gd name="T25" fmla="*/ 69120 h 345549"/>
              <a:gd name="T26" fmla="*/ 215703 w 630323"/>
              <a:gd name="T27" fmla="*/ 53384 h 345549"/>
              <a:gd name="T28" fmla="*/ 259795 w 630323"/>
              <a:gd name="T29" fmla="*/ 0 h 345549"/>
              <a:gd name="T30" fmla="*/ 482837 w 630323"/>
              <a:gd name="T31" fmla="*/ 92449 h 345549"/>
              <a:gd name="T32" fmla="*/ 492975 w 630323"/>
              <a:gd name="T33" fmla="*/ 102581 h 345549"/>
              <a:gd name="T34" fmla="*/ 492734 w 630323"/>
              <a:gd name="T35" fmla="*/ 102864 h 345549"/>
              <a:gd name="T36" fmla="*/ 531812 w 630323"/>
              <a:gd name="T37" fmla="*/ 154627 h 345549"/>
              <a:gd name="T38" fmla="*/ 502898 w 630323"/>
              <a:gd name="T39" fmla="*/ 188621 h 345549"/>
              <a:gd name="T40" fmla="*/ 503084 w 630323"/>
              <a:gd name="T41" fmla="*/ 188867 h 345549"/>
              <a:gd name="T42" fmla="*/ 494210 w 630323"/>
              <a:gd name="T43" fmla="*/ 197761 h 345549"/>
              <a:gd name="T44" fmla="*/ 271111 w 630323"/>
              <a:gd name="T45" fmla="*/ 290513 h 345549"/>
              <a:gd name="T46" fmla="*/ 48012 w 630323"/>
              <a:gd name="T47" fmla="*/ 197761 h 345549"/>
              <a:gd name="T48" fmla="*/ 6181 w 630323"/>
              <a:gd name="T49" fmla="*/ 146938 h 345549"/>
              <a:gd name="T50" fmla="*/ 231815 w 630323"/>
              <a:gd name="T51" fmla="*/ 239690 h 345549"/>
              <a:gd name="T52" fmla="*/ 454914 w 630323"/>
              <a:gd name="T53" fmla="*/ 146938 h 345549"/>
              <a:gd name="T54" fmla="*/ 463788 w 630323"/>
              <a:gd name="T55" fmla="*/ 136774 h 345549"/>
              <a:gd name="T56" fmla="*/ 463822 w 630323"/>
              <a:gd name="T57" fmla="*/ 136819 h 345549"/>
              <a:gd name="T58" fmla="*/ 478932 w 630323"/>
              <a:gd name="T59" fmla="*/ 119054 h 345549"/>
              <a:gd name="T60" fmla="*/ 463827 w 630323"/>
              <a:gd name="T61" fmla="*/ 136774 h 345549"/>
              <a:gd name="T62" fmla="*/ 454956 w 630323"/>
              <a:gd name="T63" fmla="*/ 127909 h 345549"/>
              <a:gd name="T64" fmla="*/ 375428 w 630323"/>
              <a:gd name="T65" fmla="*/ 70603 h 345549"/>
              <a:gd name="T66" fmla="*/ 375931 w 630323"/>
              <a:gd name="T67" fmla="*/ 74646 h 345549"/>
              <a:gd name="T68" fmla="*/ 337996 w 630323"/>
              <a:gd name="T69" fmla="*/ 167374 h 345549"/>
              <a:gd name="T70" fmla="*/ 245688 w 630323"/>
              <a:gd name="T71" fmla="*/ 206752 h 345549"/>
              <a:gd name="T72" fmla="*/ 152115 w 630323"/>
              <a:gd name="T73" fmla="*/ 167374 h 345549"/>
              <a:gd name="T74" fmla="*/ 114180 w 630323"/>
              <a:gd name="T75" fmla="*/ 74646 h 345549"/>
              <a:gd name="T76" fmla="*/ 115876 w 630323"/>
              <a:gd name="T77" fmla="*/ 56757 h 345549"/>
              <a:gd name="T78" fmla="*/ 7604 w 630323"/>
              <a:gd name="T79" fmla="*/ 127909 h 345549"/>
              <a:gd name="T80" fmla="*/ 0 w 630323"/>
              <a:gd name="T81" fmla="*/ 136774 h 345549"/>
              <a:gd name="T82" fmla="*/ 35484 w 630323"/>
              <a:gd name="T83" fmla="*/ 92449 h 345549"/>
              <a:gd name="T84" fmla="*/ 259795 w 630323"/>
              <a:gd name="T85" fmla="*/ 0 h 3455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0323"/>
              <a:gd name="T130" fmla="*/ 0 h 345549"/>
              <a:gd name="T131" fmla="*/ 630323 w 630323"/>
              <a:gd name="T132" fmla="*/ 345549 h 3455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0323" h="345549">
                <a:moveTo>
                  <a:pt x="255659" y="63497"/>
                </a:moveTo>
                <a:cubicBezTo>
                  <a:pt x="237141" y="63497"/>
                  <a:pt x="223252" y="68176"/>
                  <a:pt x="209364" y="82214"/>
                </a:cubicBezTo>
                <a:cubicBezTo>
                  <a:pt x="197790" y="93912"/>
                  <a:pt x="190845" y="110290"/>
                  <a:pt x="190845" y="126667"/>
                </a:cubicBezTo>
                <a:cubicBezTo>
                  <a:pt x="190845" y="145384"/>
                  <a:pt x="197790" y="159422"/>
                  <a:pt x="209364" y="171120"/>
                </a:cubicBezTo>
                <a:cubicBezTo>
                  <a:pt x="218376" y="180229"/>
                  <a:pt x="227387" y="185397"/>
                  <a:pt x="237905" y="186916"/>
                </a:cubicBezTo>
                <a:cubicBezTo>
                  <a:pt x="254098" y="199323"/>
                  <a:pt x="273427" y="205126"/>
                  <a:pt x="294196" y="205126"/>
                </a:cubicBezTo>
                <a:cubicBezTo>
                  <a:pt x="312077" y="205126"/>
                  <a:pt x="328023" y="201224"/>
                  <a:pt x="342167" y="193139"/>
                </a:cubicBezTo>
                <a:cubicBezTo>
                  <a:pt x="328011" y="201089"/>
                  <a:pt x="312082" y="204933"/>
                  <a:pt x="294233" y="204933"/>
                </a:cubicBezTo>
                <a:cubicBezTo>
                  <a:pt x="273481" y="204933"/>
                  <a:pt x="254160" y="199204"/>
                  <a:pt x="237949" y="186923"/>
                </a:cubicBezTo>
                <a:cubicBezTo>
                  <a:pt x="243257" y="189263"/>
                  <a:pt x="249174" y="189837"/>
                  <a:pt x="255659" y="189837"/>
                </a:cubicBezTo>
                <a:cubicBezTo>
                  <a:pt x="271863" y="189837"/>
                  <a:pt x="288066" y="185158"/>
                  <a:pt x="299640" y="171120"/>
                </a:cubicBezTo>
                <a:cubicBezTo>
                  <a:pt x="311214" y="159422"/>
                  <a:pt x="318158" y="145384"/>
                  <a:pt x="318158" y="126667"/>
                </a:cubicBezTo>
                <a:cubicBezTo>
                  <a:pt x="318158" y="110290"/>
                  <a:pt x="311214" y="93912"/>
                  <a:pt x="299640" y="82214"/>
                </a:cubicBezTo>
                <a:cubicBezTo>
                  <a:pt x="288066" y="68176"/>
                  <a:pt x="271863" y="63497"/>
                  <a:pt x="255659" y="63497"/>
                </a:cubicBezTo>
                <a:close/>
                <a:moveTo>
                  <a:pt x="307918" y="0"/>
                </a:moveTo>
                <a:cubicBezTo>
                  <a:pt x="410056" y="0"/>
                  <a:pt x="498676" y="36152"/>
                  <a:pt x="572276" y="109963"/>
                </a:cubicBezTo>
                <a:cubicBezTo>
                  <a:pt x="575280" y="112976"/>
                  <a:pt x="579786" y="117495"/>
                  <a:pt x="584292" y="122014"/>
                </a:cubicBezTo>
                <a:cubicBezTo>
                  <a:pt x="584202" y="122130"/>
                  <a:pt x="584111" y="122247"/>
                  <a:pt x="584006" y="122351"/>
                </a:cubicBezTo>
                <a:cubicBezTo>
                  <a:pt x="600442" y="141872"/>
                  <a:pt x="616876" y="161395"/>
                  <a:pt x="630323" y="183920"/>
                </a:cubicBezTo>
                <a:cubicBezTo>
                  <a:pt x="619893" y="197399"/>
                  <a:pt x="607976" y="210877"/>
                  <a:pt x="596053" y="224354"/>
                </a:cubicBezTo>
                <a:cubicBezTo>
                  <a:pt x="596142" y="224442"/>
                  <a:pt x="596208" y="224544"/>
                  <a:pt x="596273" y="224647"/>
                </a:cubicBezTo>
                <a:cubicBezTo>
                  <a:pt x="593268" y="227670"/>
                  <a:pt x="590264" y="230692"/>
                  <a:pt x="585756" y="235226"/>
                </a:cubicBezTo>
                <a:cubicBezTo>
                  <a:pt x="513640" y="307767"/>
                  <a:pt x="424998" y="345549"/>
                  <a:pt x="321331" y="345549"/>
                </a:cubicBezTo>
                <a:cubicBezTo>
                  <a:pt x="217664" y="345549"/>
                  <a:pt x="129021" y="307767"/>
                  <a:pt x="56905" y="235226"/>
                </a:cubicBezTo>
                <a:cubicBezTo>
                  <a:pt x="37374" y="215580"/>
                  <a:pt x="22350" y="195933"/>
                  <a:pt x="7326" y="174775"/>
                </a:cubicBezTo>
                <a:cubicBezTo>
                  <a:pt x="82447" y="247316"/>
                  <a:pt x="171089" y="285098"/>
                  <a:pt x="274756" y="285098"/>
                </a:cubicBezTo>
                <a:cubicBezTo>
                  <a:pt x="378423" y="285098"/>
                  <a:pt x="465563" y="247316"/>
                  <a:pt x="539181" y="174775"/>
                </a:cubicBezTo>
                <a:cubicBezTo>
                  <a:pt x="542186" y="170241"/>
                  <a:pt x="546693" y="167219"/>
                  <a:pt x="549698" y="162685"/>
                </a:cubicBezTo>
                <a:lnTo>
                  <a:pt x="549739" y="162739"/>
                </a:lnTo>
                <a:lnTo>
                  <a:pt x="567648" y="141608"/>
                </a:lnTo>
                <a:lnTo>
                  <a:pt x="549745" y="162685"/>
                </a:lnTo>
                <a:cubicBezTo>
                  <a:pt x="546741" y="159672"/>
                  <a:pt x="542235" y="155153"/>
                  <a:pt x="539231" y="152141"/>
                </a:cubicBezTo>
                <a:cubicBezTo>
                  <a:pt x="510249" y="123076"/>
                  <a:pt x="479171" y="99850"/>
                  <a:pt x="444971" y="83978"/>
                </a:cubicBezTo>
                <a:cubicBezTo>
                  <a:pt x="445553" y="85573"/>
                  <a:pt x="445567" y="87180"/>
                  <a:pt x="445567" y="88787"/>
                </a:cubicBezTo>
                <a:cubicBezTo>
                  <a:pt x="445567" y="132603"/>
                  <a:pt x="430580" y="168864"/>
                  <a:pt x="400605" y="199082"/>
                </a:cubicBezTo>
                <a:cubicBezTo>
                  <a:pt x="370631" y="230811"/>
                  <a:pt x="333163" y="245920"/>
                  <a:pt x="291198" y="245920"/>
                </a:cubicBezTo>
                <a:cubicBezTo>
                  <a:pt x="247735" y="245920"/>
                  <a:pt x="210267" y="230811"/>
                  <a:pt x="180292" y="199082"/>
                </a:cubicBezTo>
                <a:cubicBezTo>
                  <a:pt x="150317" y="168864"/>
                  <a:pt x="135330" y="132603"/>
                  <a:pt x="135330" y="88787"/>
                </a:cubicBezTo>
                <a:lnTo>
                  <a:pt x="137340" y="67509"/>
                </a:lnTo>
                <a:cubicBezTo>
                  <a:pt x="90282" y="85118"/>
                  <a:pt x="47584" y="113458"/>
                  <a:pt x="9012" y="152141"/>
                </a:cubicBezTo>
                <a:cubicBezTo>
                  <a:pt x="6008" y="155153"/>
                  <a:pt x="3004" y="158166"/>
                  <a:pt x="0" y="162685"/>
                </a:cubicBezTo>
                <a:cubicBezTo>
                  <a:pt x="12016" y="143103"/>
                  <a:pt x="25534" y="126533"/>
                  <a:pt x="42057" y="109963"/>
                </a:cubicBezTo>
                <a:cubicBezTo>
                  <a:pt x="115657" y="36152"/>
                  <a:pt x="204277" y="0"/>
                  <a:pt x="307918" y="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904" name="矩形 20"/>
          <p:cNvSpPr>
            <a:spLocks noChangeArrowheads="1"/>
          </p:cNvSpPr>
          <p:nvPr/>
        </p:nvSpPr>
        <p:spPr bwMode="auto">
          <a:xfrm>
            <a:off x="6880225" y="5707063"/>
            <a:ext cx="1195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400">
                <a:solidFill>
                  <a:srgbClr val="F8F8F8"/>
                </a:solidFill>
                <a:latin typeface="微软雅黑" panose="020B0503020204020204" pitchFamily="34" charset="-122"/>
              </a:rPr>
              <a:t>添加文本</a:t>
            </a:r>
            <a:endParaRPr lang="en-US" sz="1400">
              <a:solidFill>
                <a:srgbClr val="F8F8F8"/>
              </a:solidFill>
              <a:latin typeface="微软雅黑" panose="020B0503020204020204" pitchFamily="34" charset="-122"/>
            </a:endParaRPr>
          </a:p>
          <a:p>
            <a:pPr algn="ctr" eaLnBrk="1" hangingPunct="1">
              <a:spcBef>
                <a:spcPct val="0"/>
              </a:spcBef>
              <a:buFontTx/>
              <a:buNone/>
            </a:pPr>
            <a:r>
              <a:rPr lang="zh-CN" altLang="en-US" sz="1400">
                <a:solidFill>
                  <a:srgbClr val="F8F8F8"/>
                </a:solidFill>
                <a:latin typeface="微软雅黑" panose="020B0503020204020204" pitchFamily="34" charset="-122"/>
              </a:rPr>
              <a:t>添加文本</a:t>
            </a:r>
            <a:endParaRPr lang="en-US" sz="1400">
              <a:solidFill>
                <a:srgbClr val="F8F8F8"/>
              </a:solidFill>
              <a:latin typeface="微软雅黑" panose="020B0503020204020204" pitchFamily="34" charset="-122"/>
            </a:endParaRPr>
          </a:p>
        </p:txBody>
      </p:sp>
      <p:sp>
        <p:nvSpPr>
          <p:cNvPr id="37905" name="椭圆 21"/>
          <p:cNvSpPr>
            <a:spLocks noChangeArrowheads="1"/>
          </p:cNvSpPr>
          <p:nvPr/>
        </p:nvSpPr>
        <p:spPr bwMode="auto">
          <a:xfrm>
            <a:off x="7743825" y="3206750"/>
            <a:ext cx="1800225" cy="1800225"/>
          </a:xfrm>
          <a:prstGeom prst="ellipse">
            <a:avLst/>
          </a:pr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37906" name="Freeform 18"/>
          <p:cNvSpPr>
            <a:spLocks noEditPoints="1"/>
          </p:cNvSpPr>
          <p:nvPr/>
        </p:nvSpPr>
        <p:spPr bwMode="auto">
          <a:xfrm rot="-3709979">
            <a:off x="8369300" y="3397251"/>
            <a:ext cx="549275" cy="431800"/>
          </a:xfrm>
          <a:custGeom>
            <a:avLst/>
            <a:gdLst>
              <a:gd name="T0" fmla="*/ 503341 w 1423"/>
              <a:gd name="T1" fmla="*/ 116671 h 1114"/>
              <a:gd name="T2" fmla="*/ 502569 w 1423"/>
              <a:gd name="T3" fmla="*/ 115121 h 1114"/>
              <a:gd name="T4" fmla="*/ 277532 w 1423"/>
              <a:gd name="T5" fmla="*/ 43800 h 1114"/>
              <a:gd name="T6" fmla="*/ 191455 w 1423"/>
              <a:gd name="T7" fmla="*/ 161247 h 1114"/>
              <a:gd name="T8" fmla="*/ 170225 w 1423"/>
              <a:gd name="T9" fmla="*/ 186829 h 1114"/>
              <a:gd name="T10" fmla="*/ 144749 w 1423"/>
              <a:gd name="T11" fmla="*/ 207760 h 1114"/>
              <a:gd name="T12" fmla="*/ 111939 w 1423"/>
              <a:gd name="T13" fmla="*/ 251173 h 1114"/>
              <a:gd name="T14" fmla="*/ 181419 w 1423"/>
              <a:gd name="T15" fmla="*/ 377147 h 1114"/>
              <a:gd name="T16" fmla="*/ 235459 w 1423"/>
              <a:gd name="T17" fmla="*/ 372108 h 1114"/>
              <a:gd name="T18" fmla="*/ 299148 w 1423"/>
              <a:gd name="T19" fmla="*/ 356991 h 1114"/>
              <a:gd name="T20" fmla="*/ 359750 w 1423"/>
              <a:gd name="T21" fmla="*/ 359317 h 1114"/>
              <a:gd name="T22" fmla="*/ 444284 w 1423"/>
              <a:gd name="T23" fmla="*/ 346138 h 1114"/>
              <a:gd name="T24" fmla="*/ 503341 w 1423"/>
              <a:gd name="T25" fmla="*/ 116671 h 1114"/>
              <a:gd name="T26" fmla="*/ 395262 w 1423"/>
              <a:gd name="T27" fmla="*/ 120547 h 1114"/>
              <a:gd name="T28" fmla="*/ 395262 w 1423"/>
              <a:gd name="T29" fmla="*/ 120547 h 1114"/>
              <a:gd name="T30" fmla="*/ 336976 w 1423"/>
              <a:gd name="T31" fmla="*/ 115896 h 1114"/>
              <a:gd name="T32" fmla="*/ 336976 w 1423"/>
              <a:gd name="T33" fmla="*/ 115896 h 1114"/>
              <a:gd name="T34" fmla="*/ 308412 w 1423"/>
              <a:gd name="T35" fmla="*/ 107756 h 1114"/>
              <a:gd name="T36" fmla="*/ 316904 w 1423"/>
              <a:gd name="T37" fmla="*/ 78685 h 1114"/>
              <a:gd name="T38" fmla="*/ 319606 w 1423"/>
              <a:gd name="T39" fmla="*/ 77522 h 1114"/>
              <a:gd name="T40" fmla="*/ 424984 w 1423"/>
              <a:gd name="T41" fmla="*/ 90701 h 1114"/>
              <a:gd name="T42" fmla="*/ 427686 w 1423"/>
              <a:gd name="T43" fmla="*/ 94577 h 1114"/>
              <a:gd name="T44" fmla="*/ 419580 w 1423"/>
              <a:gd name="T45" fmla="*/ 123261 h 1114"/>
              <a:gd name="T46" fmla="*/ 395262 w 1423"/>
              <a:gd name="T47" fmla="*/ 120547 h 1114"/>
              <a:gd name="T48" fmla="*/ 5404 w 1423"/>
              <a:gd name="T49" fmla="*/ 374821 h 1114"/>
              <a:gd name="T50" fmla="*/ 20458 w 1423"/>
              <a:gd name="T51" fmla="*/ 401954 h 1114"/>
              <a:gd name="T52" fmla="*/ 44390 w 1423"/>
              <a:gd name="T53" fmla="*/ 412419 h 1114"/>
              <a:gd name="T54" fmla="*/ 9264 w 1423"/>
              <a:gd name="T55" fmla="*/ 348851 h 1114"/>
              <a:gd name="T56" fmla="*/ 5404 w 1423"/>
              <a:gd name="T57" fmla="*/ 374821 h 1114"/>
              <a:gd name="T58" fmla="*/ 154399 w 1423"/>
              <a:gd name="T59" fmla="*/ 371720 h 1114"/>
              <a:gd name="T60" fmla="*/ 102289 w 1423"/>
              <a:gd name="T61" fmla="*/ 276755 h 1114"/>
              <a:gd name="T62" fmla="*/ 73340 w 1423"/>
              <a:gd name="T63" fmla="*/ 265902 h 1114"/>
              <a:gd name="T64" fmla="*/ 67550 w 1423"/>
              <a:gd name="T65" fmla="*/ 296136 h 1114"/>
              <a:gd name="T66" fmla="*/ 119659 w 1423"/>
              <a:gd name="T67" fmla="*/ 390713 h 1114"/>
              <a:gd name="T68" fmla="*/ 148609 w 1423"/>
              <a:gd name="T69" fmla="*/ 401954 h 1114"/>
              <a:gd name="T70" fmla="*/ 154399 w 1423"/>
              <a:gd name="T71" fmla="*/ 371720 h 1114"/>
              <a:gd name="T72" fmla="*/ 102675 w 1423"/>
              <a:gd name="T73" fmla="*/ 397690 h 1114"/>
              <a:gd name="T74" fmla="*/ 52496 w 1423"/>
              <a:gd name="T75" fmla="*/ 306989 h 1114"/>
              <a:gd name="T76" fmla="*/ 25090 w 1423"/>
              <a:gd name="T77" fmla="*/ 296136 h 1114"/>
              <a:gd name="T78" fmla="*/ 19300 w 1423"/>
              <a:gd name="T79" fmla="*/ 325594 h 1114"/>
              <a:gd name="T80" fmla="*/ 69480 w 1423"/>
              <a:gd name="T81" fmla="*/ 416296 h 1114"/>
              <a:gd name="T82" fmla="*/ 96885 w 1423"/>
              <a:gd name="T83" fmla="*/ 426761 h 1114"/>
              <a:gd name="T84" fmla="*/ 102675 w 1423"/>
              <a:gd name="T85" fmla="*/ 397690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3"/>
              <a:gd name="T130" fmla="*/ 0 h 1114"/>
              <a:gd name="T131" fmla="*/ 1423 w 1423"/>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907" name="矩形 26"/>
          <p:cNvSpPr>
            <a:spLocks noChangeArrowheads="1"/>
          </p:cNvSpPr>
          <p:nvPr/>
        </p:nvSpPr>
        <p:spPr bwMode="auto">
          <a:xfrm>
            <a:off x="8104188" y="4113213"/>
            <a:ext cx="11953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8F8F8"/>
                </a:solidFill>
                <a:latin typeface="微软雅黑" panose="020B0503020204020204" pitchFamily="34" charset="-122"/>
              </a:rPr>
              <a:t>添加文本</a:t>
            </a:r>
            <a:endParaRPr lang="en-US" sz="1600">
              <a:solidFill>
                <a:srgbClr val="F8F8F8"/>
              </a:solidFill>
              <a:latin typeface="微软雅黑" panose="020B0503020204020204" pitchFamily="34" charset="-122"/>
            </a:endParaRPr>
          </a:p>
          <a:p>
            <a:pPr algn="ctr" eaLnBrk="1" hangingPunct="1">
              <a:spcBef>
                <a:spcPct val="0"/>
              </a:spcBef>
              <a:buFontTx/>
              <a:buNone/>
            </a:pPr>
            <a:r>
              <a:rPr lang="zh-CN" altLang="en-US" sz="1600">
                <a:solidFill>
                  <a:srgbClr val="F8F8F8"/>
                </a:solidFill>
                <a:latin typeface="微软雅黑" panose="020B0503020204020204" pitchFamily="34" charset="-122"/>
              </a:rPr>
              <a:t>添加文本</a:t>
            </a:r>
            <a:endParaRPr lang="en-US" sz="1600">
              <a:solidFill>
                <a:srgbClr val="F8F8F8"/>
              </a:solidFill>
              <a:latin typeface="微软雅黑" panose="020B0503020204020204" pitchFamily="34" charset="-122"/>
            </a:endParaRPr>
          </a:p>
        </p:txBody>
      </p:sp>
      <p:sp>
        <p:nvSpPr>
          <p:cNvPr id="37908" name="椭圆 27"/>
          <p:cNvSpPr>
            <a:spLocks noChangeArrowheads="1"/>
          </p:cNvSpPr>
          <p:nvPr/>
        </p:nvSpPr>
        <p:spPr bwMode="auto">
          <a:xfrm>
            <a:off x="7400925" y="765175"/>
            <a:ext cx="2187575" cy="21859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37909" name="Freeform 20"/>
          <p:cNvSpPr>
            <a:spLocks noEditPoints="1"/>
          </p:cNvSpPr>
          <p:nvPr/>
        </p:nvSpPr>
        <p:spPr bwMode="auto">
          <a:xfrm>
            <a:off x="8150225" y="973138"/>
            <a:ext cx="674688" cy="527050"/>
          </a:xfrm>
          <a:custGeom>
            <a:avLst/>
            <a:gdLst>
              <a:gd name="T0" fmla="*/ 226852 w 345"/>
              <a:gd name="T1" fmla="*/ 527050 h 269"/>
              <a:gd name="T2" fmla="*/ 303121 w 345"/>
              <a:gd name="T3" fmla="*/ 527050 h 269"/>
              <a:gd name="T4" fmla="*/ 322677 w 345"/>
              <a:gd name="T5" fmla="*/ 509416 h 269"/>
              <a:gd name="T6" fmla="*/ 322677 w 345"/>
              <a:gd name="T7" fmla="*/ 340917 h 269"/>
              <a:gd name="T8" fmla="*/ 269875 w 345"/>
              <a:gd name="T9" fmla="*/ 313487 h 269"/>
              <a:gd name="T10" fmla="*/ 207295 w 345"/>
              <a:gd name="T11" fmla="*/ 350714 h 269"/>
              <a:gd name="T12" fmla="*/ 207295 w 345"/>
              <a:gd name="T13" fmla="*/ 509416 h 269"/>
              <a:gd name="T14" fmla="*/ 226852 w 345"/>
              <a:gd name="T15" fmla="*/ 527050 h 269"/>
              <a:gd name="T16" fmla="*/ 0 w 345"/>
              <a:gd name="T17" fmla="*/ 344836 h 269"/>
              <a:gd name="T18" fmla="*/ 254230 w 345"/>
              <a:gd name="T19" fmla="*/ 193970 h 269"/>
              <a:gd name="T20" fmla="*/ 267920 w 345"/>
              <a:gd name="T21" fmla="*/ 186133 h 269"/>
              <a:gd name="T22" fmla="*/ 283565 w 345"/>
              <a:gd name="T23" fmla="*/ 193970 h 269"/>
              <a:gd name="T24" fmla="*/ 359834 w 345"/>
              <a:gd name="T25" fmla="*/ 235115 h 269"/>
              <a:gd name="T26" fmla="*/ 563218 w 345"/>
              <a:gd name="T27" fmla="*/ 60738 h 269"/>
              <a:gd name="T28" fmla="*/ 533884 w 345"/>
              <a:gd name="T29" fmla="*/ 29389 h 269"/>
              <a:gd name="T30" fmla="*/ 604286 w 345"/>
              <a:gd name="T31" fmla="*/ 15674 h 269"/>
              <a:gd name="T32" fmla="*/ 674688 w 345"/>
              <a:gd name="T33" fmla="*/ 0 h 269"/>
              <a:gd name="T34" fmla="*/ 651221 w 345"/>
              <a:gd name="T35" fmla="*/ 68575 h 269"/>
              <a:gd name="T36" fmla="*/ 629709 w 345"/>
              <a:gd name="T37" fmla="*/ 137151 h 269"/>
              <a:gd name="T38" fmla="*/ 602330 w 345"/>
              <a:gd name="T39" fmla="*/ 107761 h 269"/>
              <a:gd name="T40" fmla="*/ 383301 w 345"/>
              <a:gd name="T41" fmla="*/ 295853 h 269"/>
              <a:gd name="T42" fmla="*/ 367656 w 345"/>
              <a:gd name="T43" fmla="*/ 307609 h 269"/>
              <a:gd name="T44" fmla="*/ 348100 w 345"/>
              <a:gd name="T45" fmla="*/ 297813 h 269"/>
              <a:gd name="T46" fmla="*/ 269875 w 345"/>
              <a:gd name="T47" fmla="*/ 254708 h 269"/>
              <a:gd name="T48" fmla="*/ 31290 w 345"/>
              <a:gd name="T49" fmla="*/ 395777 h 269"/>
              <a:gd name="T50" fmla="*/ 0 w 345"/>
              <a:gd name="T51" fmla="*/ 344836 h 269"/>
              <a:gd name="T52" fmla="*/ 64535 w 345"/>
              <a:gd name="T53" fmla="*/ 527050 h 269"/>
              <a:gd name="T54" fmla="*/ 142760 w 345"/>
              <a:gd name="T55" fmla="*/ 527050 h 269"/>
              <a:gd name="T56" fmla="*/ 160361 w 345"/>
              <a:gd name="T57" fmla="*/ 509416 h 269"/>
              <a:gd name="T58" fmla="*/ 160361 w 345"/>
              <a:gd name="T59" fmla="*/ 378144 h 269"/>
              <a:gd name="T60" fmla="*/ 46935 w 345"/>
              <a:gd name="T61" fmla="*/ 446719 h 269"/>
              <a:gd name="T62" fmla="*/ 46935 w 345"/>
              <a:gd name="T63" fmla="*/ 509416 h 269"/>
              <a:gd name="T64" fmla="*/ 64535 w 345"/>
              <a:gd name="T65" fmla="*/ 527050 h 269"/>
              <a:gd name="T66" fmla="*/ 387212 w 345"/>
              <a:gd name="T67" fmla="*/ 527050 h 269"/>
              <a:gd name="T68" fmla="*/ 465437 w 345"/>
              <a:gd name="T69" fmla="*/ 527050 h 269"/>
              <a:gd name="T70" fmla="*/ 483037 w 345"/>
              <a:gd name="T71" fmla="*/ 509416 h 269"/>
              <a:gd name="T72" fmla="*/ 483037 w 345"/>
              <a:gd name="T73" fmla="*/ 274301 h 269"/>
              <a:gd name="T74" fmla="*/ 483037 w 345"/>
              <a:gd name="T75" fmla="*/ 270383 h 269"/>
              <a:gd name="T76" fmla="*/ 369612 w 345"/>
              <a:gd name="T77" fmla="*/ 368347 h 269"/>
              <a:gd name="T78" fmla="*/ 369612 w 345"/>
              <a:gd name="T79" fmla="*/ 368347 h 269"/>
              <a:gd name="T80" fmla="*/ 369612 w 345"/>
              <a:gd name="T81" fmla="*/ 509416 h 269"/>
              <a:gd name="T82" fmla="*/ 387212 w 345"/>
              <a:gd name="T83" fmla="*/ 527050 h 269"/>
              <a:gd name="T84" fmla="*/ 549528 w 345"/>
              <a:gd name="T85" fmla="*/ 527050 h 269"/>
              <a:gd name="T86" fmla="*/ 625798 w 345"/>
              <a:gd name="T87" fmla="*/ 527050 h 269"/>
              <a:gd name="T88" fmla="*/ 645354 w 345"/>
              <a:gd name="T89" fmla="*/ 509416 h 269"/>
              <a:gd name="T90" fmla="*/ 645354 w 345"/>
              <a:gd name="T91" fmla="*/ 225319 h 269"/>
              <a:gd name="T92" fmla="*/ 598419 w 345"/>
              <a:gd name="T93" fmla="*/ 172418 h 269"/>
              <a:gd name="T94" fmla="*/ 529972 w 345"/>
              <a:gd name="T95" fmla="*/ 231197 h 269"/>
              <a:gd name="T96" fmla="*/ 529972 w 345"/>
              <a:gd name="T97" fmla="*/ 509416 h 269"/>
              <a:gd name="T98" fmla="*/ 549528 w 345"/>
              <a:gd name="T99" fmla="*/ 527050 h 2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5"/>
              <a:gd name="T151" fmla="*/ 0 h 269"/>
              <a:gd name="T152" fmla="*/ 345 w 345"/>
              <a:gd name="T153" fmla="*/ 269 h 2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5" h="269">
                <a:moveTo>
                  <a:pt x="116" y="269"/>
                </a:moveTo>
                <a:cubicBezTo>
                  <a:pt x="129" y="269"/>
                  <a:pt x="142" y="269"/>
                  <a:pt x="155" y="269"/>
                </a:cubicBezTo>
                <a:cubicBezTo>
                  <a:pt x="161" y="269"/>
                  <a:pt x="165" y="265"/>
                  <a:pt x="165" y="260"/>
                </a:cubicBezTo>
                <a:cubicBezTo>
                  <a:pt x="165" y="174"/>
                  <a:pt x="165" y="174"/>
                  <a:pt x="165" y="174"/>
                </a:cubicBezTo>
                <a:cubicBezTo>
                  <a:pt x="138" y="160"/>
                  <a:pt x="138" y="160"/>
                  <a:pt x="138" y="160"/>
                </a:cubicBezTo>
                <a:cubicBezTo>
                  <a:pt x="106" y="179"/>
                  <a:pt x="106" y="179"/>
                  <a:pt x="106" y="179"/>
                </a:cubicBezTo>
                <a:cubicBezTo>
                  <a:pt x="106" y="260"/>
                  <a:pt x="106" y="260"/>
                  <a:pt x="106" y="260"/>
                </a:cubicBezTo>
                <a:cubicBezTo>
                  <a:pt x="106" y="265"/>
                  <a:pt x="110" y="269"/>
                  <a:pt x="116" y="269"/>
                </a:cubicBezTo>
                <a:close/>
                <a:moveTo>
                  <a:pt x="0" y="176"/>
                </a:moveTo>
                <a:cubicBezTo>
                  <a:pt x="130" y="99"/>
                  <a:pt x="130" y="99"/>
                  <a:pt x="130" y="99"/>
                </a:cubicBezTo>
                <a:cubicBezTo>
                  <a:pt x="137" y="95"/>
                  <a:pt x="137" y="95"/>
                  <a:pt x="137" y="95"/>
                </a:cubicBezTo>
                <a:cubicBezTo>
                  <a:pt x="145" y="99"/>
                  <a:pt x="145" y="99"/>
                  <a:pt x="145" y="99"/>
                </a:cubicBezTo>
                <a:cubicBezTo>
                  <a:pt x="184" y="120"/>
                  <a:pt x="184" y="120"/>
                  <a:pt x="184" y="120"/>
                </a:cubicBezTo>
                <a:cubicBezTo>
                  <a:pt x="288" y="31"/>
                  <a:pt x="288" y="31"/>
                  <a:pt x="288" y="31"/>
                </a:cubicBezTo>
                <a:cubicBezTo>
                  <a:pt x="273" y="15"/>
                  <a:pt x="273" y="15"/>
                  <a:pt x="273" y="15"/>
                </a:cubicBezTo>
                <a:cubicBezTo>
                  <a:pt x="309" y="8"/>
                  <a:pt x="309" y="8"/>
                  <a:pt x="309" y="8"/>
                </a:cubicBezTo>
                <a:cubicBezTo>
                  <a:pt x="345" y="0"/>
                  <a:pt x="345" y="0"/>
                  <a:pt x="345" y="0"/>
                </a:cubicBezTo>
                <a:cubicBezTo>
                  <a:pt x="333" y="35"/>
                  <a:pt x="333" y="35"/>
                  <a:pt x="333" y="35"/>
                </a:cubicBezTo>
                <a:cubicBezTo>
                  <a:pt x="322" y="70"/>
                  <a:pt x="322" y="70"/>
                  <a:pt x="322" y="70"/>
                </a:cubicBezTo>
                <a:cubicBezTo>
                  <a:pt x="308" y="55"/>
                  <a:pt x="308" y="55"/>
                  <a:pt x="308" y="55"/>
                </a:cubicBezTo>
                <a:cubicBezTo>
                  <a:pt x="196" y="151"/>
                  <a:pt x="196" y="151"/>
                  <a:pt x="196" y="151"/>
                </a:cubicBezTo>
                <a:cubicBezTo>
                  <a:pt x="188" y="157"/>
                  <a:pt x="188" y="157"/>
                  <a:pt x="188" y="157"/>
                </a:cubicBezTo>
                <a:cubicBezTo>
                  <a:pt x="178" y="152"/>
                  <a:pt x="178" y="152"/>
                  <a:pt x="178" y="152"/>
                </a:cubicBezTo>
                <a:cubicBezTo>
                  <a:pt x="138" y="130"/>
                  <a:pt x="138" y="130"/>
                  <a:pt x="138" y="130"/>
                </a:cubicBezTo>
                <a:cubicBezTo>
                  <a:pt x="16" y="202"/>
                  <a:pt x="16" y="202"/>
                  <a:pt x="16" y="202"/>
                </a:cubicBezTo>
                <a:cubicBezTo>
                  <a:pt x="0" y="176"/>
                  <a:pt x="0" y="176"/>
                  <a:pt x="0" y="176"/>
                </a:cubicBezTo>
                <a:close/>
                <a:moveTo>
                  <a:pt x="33" y="269"/>
                </a:moveTo>
                <a:cubicBezTo>
                  <a:pt x="73" y="269"/>
                  <a:pt x="73" y="269"/>
                  <a:pt x="73" y="269"/>
                </a:cubicBezTo>
                <a:cubicBezTo>
                  <a:pt x="78" y="269"/>
                  <a:pt x="82" y="265"/>
                  <a:pt x="82" y="260"/>
                </a:cubicBezTo>
                <a:cubicBezTo>
                  <a:pt x="82" y="193"/>
                  <a:pt x="82" y="193"/>
                  <a:pt x="82" y="193"/>
                </a:cubicBezTo>
                <a:cubicBezTo>
                  <a:pt x="24" y="228"/>
                  <a:pt x="24" y="228"/>
                  <a:pt x="24" y="228"/>
                </a:cubicBezTo>
                <a:cubicBezTo>
                  <a:pt x="24" y="260"/>
                  <a:pt x="24" y="260"/>
                  <a:pt x="24" y="260"/>
                </a:cubicBezTo>
                <a:cubicBezTo>
                  <a:pt x="24" y="265"/>
                  <a:pt x="28" y="269"/>
                  <a:pt x="33" y="269"/>
                </a:cubicBezTo>
                <a:close/>
                <a:moveTo>
                  <a:pt x="198" y="269"/>
                </a:moveTo>
                <a:cubicBezTo>
                  <a:pt x="211" y="269"/>
                  <a:pt x="225" y="269"/>
                  <a:pt x="238" y="269"/>
                </a:cubicBezTo>
                <a:cubicBezTo>
                  <a:pt x="243" y="269"/>
                  <a:pt x="247" y="265"/>
                  <a:pt x="247" y="260"/>
                </a:cubicBezTo>
                <a:cubicBezTo>
                  <a:pt x="247" y="220"/>
                  <a:pt x="247" y="180"/>
                  <a:pt x="247" y="140"/>
                </a:cubicBezTo>
                <a:cubicBezTo>
                  <a:pt x="247" y="139"/>
                  <a:pt x="247" y="139"/>
                  <a:pt x="247" y="138"/>
                </a:cubicBezTo>
                <a:cubicBezTo>
                  <a:pt x="189" y="188"/>
                  <a:pt x="189" y="188"/>
                  <a:pt x="189" y="188"/>
                </a:cubicBezTo>
                <a:cubicBezTo>
                  <a:pt x="189" y="188"/>
                  <a:pt x="189" y="188"/>
                  <a:pt x="189" y="188"/>
                </a:cubicBezTo>
                <a:cubicBezTo>
                  <a:pt x="189" y="260"/>
                  <a:pt x="189" y="260"/>
                  <a:pt x="189" y="260"/>
                </a:cubicBezTo>
                <a:cubicBezTo>
                  <a:pt x="189" y="265"/>
                  <a:pt x="193" y="269"/>
                  <a:pt x="198" y="269"/>
                </a:cubicBezTo>
                <a:close/>
                <a:moveTo>
                  <a:pt x="281" y="269"/>
                </a:moveTo>
                <a:cubicBezTo>
                  <a:pt x="320" y="269"/>
                  <a:pt x="320" y="269"/>
                  <a:pt x="320" y="269"/>
                </a:cubicBezTo>
                <a:cubicBezTo>
                  <a:pt x="326" y="269"/>
                  <a:pt x="330" y="265"/>
                  <a:pt x="330" y="260"/>
                </a:cubicBezTo>
                <a:cubicBezTo>
                  <a:pt x="330" y="115"/>
                  <a:pt x="330" y="115"/>
                  <a:pt x="330" y="115"/>
                </a:cubicBezTo>
                <a:cubicBezTo>
                  <a:pt x="306" y="88"/>
                  <a:pt x="306" y="88"/>
                  <a:pt x="306" y="88"/>
                </a:cubicBezTo>
                <a:cubicBezTo>
                  <a:pt x="271" y="118"/>
                  <a:pt x="271" y="118"/>
                  <a:pt x="271" y="118"/>
                </a:cubicBezTo>
                <a:cubicBezTo>
                  <a:pt x="271" y="260"/>
                  <a:pt x="271" y="260"/>
                  <a:pt x="271" y="260"/>
                </a:cubicBezTo>
                <a:cubicBezTo>
                  <a:pt x="271" y="265"/>
                  <a:pt x="276" y="269"/>
                  <a:pt x="281" y="269"/>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910" name="矩形 29"/>
          <p:cNvSpPr>
            <a:spLocks noChangeArrowheads="1"/>
          </p:cNvSpPr>
          <p:nvPr/>
        </p:nvSpPr>
        <p:spPr bwMode="auto">
          <a:xfrm>
            <a:off x="7585075" y="1865313"/>
            <a:ext cx="1814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单击添加文本</a:t>
            </a:r>
            <a:endParaRPr lang="en-US" sz="1800">
              <a:solidFill>
                <a:srgbClr val="F8F8F8"/>
              </a:solidFill>
              <a:latin typeface="微软雅黑" panose="020B0503020204020204" pitchFamily="34" charset="-122"/>
            </a:endParaRPr>
          </a:p>
          <a:p>
            <a:pPr algn="ctr" eaLnBrk="1" hangingPunct="1">
              <a:spcBef>
                <a:spcPct val="0"/>
              </a:spcBef>
              <a:buFontTx/>
              <a:buNone/>
            </a:pPr>
            <a:r>
              <a:rPr lang="zh-CN" altLang="en-US" sz="1800">
                <a:solidFill>
                  <a:srgbClr val="F8F8F8"/>
                </a:solidFill>
                <a:latin typeface="微软雅黑" panose="020B0503020204020204" pitchFamily="34" charset="-122"/>
              </a:rPr>
              <a:t>单击添加文本</a:t>
            </a:r>
            <a:endParaRPr lang="en-US" sz="1800">
              <a:solidFill>
                <a:srgbClr val="F8F8F8"/>
              </a:solidFill>
              <a:latin typeface="微软雅黑" panose="020B0503020204020204" pitchFamily="34" charset="-122"/>
            </a:endParaRPr>
          </a:p>
        </p:txBody>
      </p:sp>
      <p:sp>
        <p:nvSpPr>
          <p:cNvPr id="37911" name="TextBox 3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2" name="Group 24"/>
          <p:cNvGrpSpPr>
            <a:grpSpLocks/>
          </p:cNvGrpSpPr>
          <p:nvPr/>
        </p:nvGrpSpPr>
        <p:grpSpPr bwMode="auto">
          <a:xfrm>
            <a:off x="300038" y="142875"/>
            <a:ext cx="11236325" cy="525463"/>
            <a:chOff x="0" y="0"/>
            <a:chExt cx="11236203" cy="525463"/>
          </a:xfrm>
        </p:grpSpPr>
        <p:grpSp>
          <p:nvGrpSpPr>
            <p:cNvPr id="37913" name="Group 25"/>
            <p:cNvGrpSpPr>
              <a:grpSpLocks/>
            </p:cNvGrpSpPr>
            <p:nvPr/>
          </p:nvGrpSpPr>
          <p:grpSpPr bwMode="auto">
            <a:xfrm flipH="1" flipV="1">
              <a:off x="0" y="0"/>
              <a:ext cx="584200" cy="525463"/>
              <a:chOff x="0" y="0"/>
              <a:chExt cx="584200" cy="525463"/>
            </a:xfrm>
          </p:grpSpPr>
          <p:sp>
            <p:nvSpPr>
              <p:cNvPr id="37915"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7916"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7914" name="直接连接符 33"/>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46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7911"/>
                                        </p:tgtEl>
                                        <p:attrNameLst>
                                          <p:attrName>style.visibility</p:attrName>
                                        </p:attrNameLst>
                                      </p:cBhvr>
                                      <p:to>
                                        <p:strVal val="visible"/>
                                      </p:to>
                                    </p:set>
                                    <p:anim calcmode="lin" valueType="num">
                                      <p:cBhvr>
                                        <p:cTn id="11" dur="300" fill="hold"/>
                                        <p:tgtEl>
                                          <p:spTgt spid="37911"/>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7911"/>
                                        </p:tgtEl>
                                        <p:attrNameLst>
                                          <p:attrName>ppt_y</p:attrName>
                                        </p:attrNameLst>
                                      </p:cBhvr>
                                      <p:tavLst>
                                        <p:tav tm="0">
                                          <p:val>
                                            <p:strVal val="#ppt_y"/>
                                          </p:val>
                                        </p:tav>
                                        <p:tav tm="100000">
                                          <p:val>
                                            <p:strVal val="#ppt_y"/>
                                          </p:val>
                                        </p:tav>
                                      </p:tavLst>
                                    </p:anim>
                                    <p:anim calcmode="lin" valueType="num">
                                      <p:cBhvr>
                                        <p:cTn id="13" dur="300" fill="hold"/>
                                        <p:tgtEl>
                                          <p:spTgt spid="37911"/>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79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7911"/>
                                        </p:tgtEl>
                                      </p:cBhvr>
                                    </p:animEffect>
                                  </p:childTnLst>
                                </p:cTn>
                              </p:par>
                            </p:childTnLst>
                          </p:cTn>
                        </p:par>
                        <p:par>
                          <p:cTn id="16" fill="hold" nodeType="afterGroup">
                            <p:stCondLst>
                              <p:cond delay="1070"/>
                            </p:stCondLst>
                            <p:childTnLst>
                              <p:par>
                                <p:cTn id="17" presetID="10" presetClass="entr" presetSubtype="0" fill="hold" grpId="0" nodeType="afterEffect">
                                  <p:stCondLst>
                                    <p:cond delay="0"/>
                                  </p:stCondLst>
                                  <p:childTnLst>
                                    <p:set>
                                      <p:cBhvr>
                                        <p:cTn id="18" dur="1" fill="hold">
                                          <p:stCondLst>
                                            <p:cond delay="0"/>
                                          </p:stCondLst>
                                        </p:cTn>
                                        <p:tgtEl>
                                          <p:spTgt spid="37890"/>
                                        </p:tgtEl>
                                        <p:attrNameLst>
                                          <p:attrName>style.visibility</p:attrName>
                                        </p:attrNameLst>
                                      </p:cBhvr>
                                      <p:to>
                                        <p:strVal val="visible"/>
                                      </p:to>
                                    </p:set>
                                    <p:animEffect transition="in" filter="fade">
                                      <p:cBhvr>
                                        <p:cTn id="19" dur="500"/>
                                        <p:tgtEl>
                                          <p:spTgt spid="37890"/>
                                        </p:tgtEl>
                                      </p:cBhvr>
                                    </p:animEffect>
                                  </p:childTnLst>
                                </p:cTn>
                              </p:par>
                            </p:childTnLst>
                          </p:cTn>
                        </p:par>
                        <p:par>
                          <p:cTn id="20" fill="hold" nodeType="afterGroup">
                            <p:stCondLst>
                              <p:cond delay="1570"/>
                            </p:stCondLst>
                            <p:childTnLst>
                              <p:par>
                                <p:cTn id="21" presetID="10" presetClass="entr" presetSubtype="0" fill="hold" grpId="0" nodeType="afterEffect">
                                  <p:stCondLst>
                                    <p:cond delay="0"/>
                                  </p:stCondLst>
                                  <p:childTnLst>
                                    <p:set>
                                      <p:cBhvr>
                                        <p:cTn id="22" dur="1" fill="hold">
                                          <p:stCondLst>
                                            <p:cond delay="0"/>
                                          </p:stCondLst>
                                        </p:cTn>
                                        <p:tgtEl>
                                          <p:spTgt spid="37891"/>
                                        </p:tgtEl>
                                        <p:attrNameLst>
                                          <p:attrName>style.visibility</p:attrName>
                                        </p:attrNameLst>
                                      </p:cBhvr>
                                      <p:to>
                                        <p:strVal val="visible"/>
                                      </p:to>
                                    </p:set>
                                    <p:animEffect transition="in" filter="fade">
                                      <p:cBhvr>
                                        <p:cTn id="23" dur="500"/>
                                        <p:tgtEl>
                                          <p:spTgt spid="37891"/>
                                        </p:tgtEl>
                                      </p:cBhvr>
                                    </p:animEffect>
                                  </p:childTnLst>
                                </p:cTn>
                              </p:par>
                            </p:childTnLst>
                          </p:cTn>
                        </p:par>
                        <p:par>
                          <p:cTn id="24" fill="hold" nodeType="afterGroup">
                            <p:stCondLst>
                              <p:cond delay="2070"/>
                            </p:stCondLst>
                            <p:childTnLst>
                              <p:par>
                                <p:cTn id="25" presetID="10" presetClass="entr" presetSubtype="0" fill="hold" grpId="0" nodeType="afterEffect">
                                  <p:stCondLst>
                                    <p:cond delay="0"/>
                                  </p:stCondLst>
                                  <p:childTnLst>
                                    <p:set>
                                      <p:cBhvr>
                                        <p:cTn id="26" dur="1" fill="hold">
                                          <p:stCondLst>
                                            <p:cond delay="0"/>
                                          </p:stCondLst>
                                        </p:cTn>
                                        <p:tgtEl>
                                          <p:spTgt spid="37892"/>
                                        </p:tgtEl>
                                        <p:attrNameLst>
                                          <p:attrName>style.visibility</p:attrName>
                                        </p:attrNameLst>
                                      </p:cBhvr>
                                      <p:to>
                                        <p:strVal val="visible"/>
                                      </p:to>
                                    </p:set>
                                    <p:animEffect transition="in" filter="fade">
                                      <p:cBhvr>
                                        <p:cTn id="27" dur="500"/>
                                        <p:tgtEl>
                                          <p:spTgt spid="37892"/>
                                        </p:tgtEl>
                                      </p:cBhvr>
                                    </p:animEffect>
                                  </p:childTnLst>
                                </p:cTn>
                              </p:par>
                            </p:childTnLst>
                          </p:cTn>
                        </p:par>
                        <p:par>
                          <p:cTn id="28" fill="hold" nodeType="afterGroup">
                            <p:stCondLst>
                              <p:cond delay="2570"/>
                            </p:stCondLst>
                            <p:childTnLst>
                              <p:par>
                                <p:cTn id="29" presetID="10" presetClass="entr" presetSubtype="0" fill="hold" grpId="0" nodeType="afterEffect">
                                  <p:stCondLst>
                                    <p:cond delay="0"/>
                                  </p:stCondLst>
                                  <p:childTnLst>
                                    <p:set>
                                      <p:cBhvr>
                                        <p:cTn id="30" dur="1" fill="hold">
                                          <p:stCondLst>
                                            <p:cond delay="0"/>
                                          </p:stCondLst>
                                        </p:cTn>
                                        <p:tgtEl>
                                          <p:spTgt spid="37896"/>
                                        </p:tgtEl>
                                        <p:attrNameLst>
                                          <p:attrName>style.visibility</p:attrName>
                                        </p:attrNameLst>
                                      </p:cBhvr>
                                      <p:to>
                                        <p:strVal val="visible"/>
                                      </p:to>
                                    </p:set>
                                    <p:animEffect transition="in" filter="fade">
                                      <p:cBhvr>
                                        <p:cTn id="31" dur="500"/>
                                        <p:tgtEl>
                                          <p:spTgt spid="378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897"/>
                                        </p:tgtEl>
                                        <p:attrNameLst>
                                          <p:attrName>style.visibility</p:attrName>
                                        </p:attrNameLst>
                                      </p:cBhvr>
                                      <p:to>
                                        <p:strVal val="visible"/>
                                      </p:to>
                                    </p:set>
                                    <p:animEffect transition="in" filter="fade">
                                      <p:cBhvr>
                                        <p:cTn id="34" dur="500"/>
                                        <p:tgtEl>
                                          <p:spTgt spid="378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898"/>
                                        </p:tgtEl>
                                        <p:attrNameLst>
                                          <p:attrName>style.visibility</p:attrName>
                                        </p:attrNameLst>
                                      </p:cBhvr>
                                      <p:to>
                                        <p:strVal val="visible"/>
                                      </p:to>
                                    </p:set>
                                    <p:animEffect transition="in" filter="fade">
                                      <p:cBhvr>
                                        <p:cTn id="37" dur="500"/>
                                        <p:tgtEl>
                                          <p:spTgt spid="37898"/>
                                        </p:tgtEl>
                                      </p:cBhvr>
                                    </p:animEffect>
                                  </p:childTnLst>
                                </p:cTn>
                              </p:par>
                            </p:childTnLst>
                          </p:cTn>
                        </p:par>
                        <p:par>
                          <p:cTn id="38" fill="hold" nodeType="afterGroup">
                            <p:stCondLst>
                              <p:cond delay="3070"/>
                            </p:stCondLst>
                            <p:childTnLst>
                              <p:par>
                                <p:cTn id="39" presetID="10" presetClass="entr" presetSubtype="0" fill="hold" grpId="0" nodeType="afterEffect">
                                  <p:stCondLst>
                                    <p:cond delay="0"/>
                                  </p:stCondLst>
                                  <p:childTnLst>
                                    <p:set>
                                      <p:cBhvr>
                                        <p:cTn id="40" dur="1" fill="hold">
                                          <p:stCondLst>
                                            <p:cond delay="0"/>
                                          </p:stCondLst>
                                        </p:cTn>
                                        <p:tgtEl>
                                          <p:spTgt spid="37899"/>
                                        </p:tgtEl>
                                        <p:attrNameLst>
                                          <p:attrName>style.visibility</p:attrName>
                                        </p:attrNameLst>
                                      </p:cBhvr>
                                      <p:to>
                                        <p:strVal val="visible"/>
                                      </p:to>
                                    </p:set>
                                    <p:animEffect transition="in" filter="fade">
                                      <p:cBhvr>
                                        <p:cTn id="41" dur="300"/>
                                        <p:tgtEl>
                                          <p:spTgt spid="3789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900"/>
                                        </p:tgtEl>
                                        <p:attrNameLst>
                                          <p:attrName>style.visibility</p:attrName>
                                        </p:attrNameLst>
                                      </p:cBhvr>
                                      <p:to>
                                        <p:strVal val="visible"/>
                                      </p:to>
                                    </p:set>
                                    <p:animEffect transition="in" filter="fade">
                                      <p:cBhvr>
                                        <p:cTn id="44" dur="300"/>
                                        <p:tgtEl>
                                          <p:spTgt spid="3790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901"/>
                                        </p:tgtEl>
                                        <p:attrNameLst>
                                          <p:attrName>style.visibility</p:attrName>
                                        </p:attrNameLst>
                                      </p:cBhvr>
                                      <p:to>
                                        <p:strVal val="visible"/>
                                      </p:to>
                                    </p:set>
                                    <p:animEffect transition="in" filter="fade">
                                      <p:cBhvr>
                                        <p:cTn id="47" dur="300"/>
                                        <p:tgtEl>
                                          <p:spTgt spid="37901"/>
                                        </p:tgtEl>
                                      </p:cBhvr>
                                    </p:animEffect>
                                  </p:childTnLst>
                                </p:cTn>
                              </p:par>
                            </p:childTnLst>
                          </p:cTn>
                        </p:par>
                        <p:par>
                          <p:cTn id="48" fill="hold" nodeType="afterGroup">
                            <p:stCondLst>
                              <p:cond delay="3370"/>
                            </p:stCondLst>
                            <p:childTnLst>
                              <p:par>
                                <p:cTn id="49" presetID="22" presetClass="entr" presetSubtype="8" fill="hold" nodeType="afterEffect">
                                  <p:stCondLst>
                                    <p:cond delay="0"/>
                                  </p:stCondLst>
                                  <p:childTnLst>
                                    <p:set>
                                      <p:cBhvr>
                                        <p:cTn id="50" dur="1" fill="hold">
                                          <p:stCondLst>
                                            <p:cond delay="0"/>
                                          </p:stCondLst>
                                        </p:cTn>
                                        <p:tgtEl>
                                          <p:spTgt spid="37893"/>
                                        </p:tgtEl>
                                        <p:attrNameLst>
                                          <p:attrName>style.visibility</p:attrName>
                                        </p:attrNameLst>
                                      </p:cBhvr>
                                      <p:to>
                                        <p:strVal val="visible"/>
                                      </p:to>
                                    </p:set>
                                    <p:animEffect transition="in" filter="wipe(left)">
                                      <p:cBhvr>
                                        <p:cTn id="51" dur="500"/>
                                        <p:tgtEl>
                                          <p:spTgt spid="37893"/>
                                        </p:tgtEl>
                                      </p:cBhvr>
                                    </p:animEffect>
                                  </p:childTnLst>
                                </p:cTn>
                              </p:par>
                              <p:par>
                                <p:cTn id="52" presetID="22" presetClass="entr" presetSubtype="8" fill="hold" nodeType="withEffect">
                                  <p:stCondLst>
                                    <p:cond delay="0"/>
                                  </p:stCondLst>
                                  <p:childTnLst>
                                    <p:set>
                                      <p:cBhvr>
                                        <p:cTn id="53" dur="1" fill="hold">
                                          <p:stCondLst>
                                            <p:cond delay="0"/>
                                          </p:stCondLst>
                                        </p:cTn>
                                        <p:tgtEl>
                                          <p:spTgt spid="37895"/>
                                        </p:tgtEl>
                                        <p:attrNameLst>
                                          <p:attrName>style.visibility</p:attrName>
                                        </p:attrNameLst>
                                      </p:cBhvr>
                                      <p:to>
                                        <p:strVal val="visible"/>
                                      </p:to>
                                    </p:set>
                                    <p:animEffect transition="in" filter="wipe(left)">
                                      <p:cBhvr>
                                        <p:cTn id="54" dur="500"/>
                                        <p:tgtEl>
                                          <p:spTgt spid="37895"/>
                                        </p:tgtEl>
                                      </p:cBhvr>
                                    </p:animEffect>
                                  </p:childTnLst>
                                </p:cTn>
                              </p:par>
                              <p:par>
                                <p:cTn id="55" presetID="22" presetClass="entr" presetSubtype="8" fill="hold" nodeType="withEffect">
                                  <p:stCondLst>
                                    <p:cond delay="0"/>
                                  </p:stCondLst>
                                  <p:childTnLst>
                                    <p:set>
                                      <p:cBhvr>
                                        <p:cTn id="56" dur="1" fill="hold">
                                          <p:stCondLst>
                                            <p:cond delay="0"/>
                                          </p:stCondLst>
                                        </p:cTn>
                                        <p:tgtEl>
                                          <p:spTgt spid="37894"/>
                                        </p:tgtEl>
                                        <p:attrNameLst>
                                          <p:attrName>style.visibility</p:attrName>
                                        </p:attrNameLst>
                                      </p:cBhvr>
                                      <p:to>
                                        <p:strVal val="visible"/>
                                      </p:to>
                                    </p:set>
                                    <p:animEffect transition="in" filter="wipe(left)">
                                      <p:cBhvr>
                                        <p:cTn id="57" dur="500"/>
                                        <p:tgtEl>
                                          <p:spTgt spid="37894"/>
                                        </p:tgtEl>
                                      </p:cBhvr>
                                    </p:animEffect>
                                  </p:childTnLst>
                                </p:cTn>
                              </p:par>
                            </p:childTnLst>
                          </p:cTn>
                        </p:par>
                        <p:par>
                          <p:cTn id="58" fill="hold" nodeType="afterGroup">
                            <p:stCondLst>
                              <p:cond delay="3870"/>
                            </p:stCondLst>
                            <p:childTnLst>
                              <p:par>
                                <p:cTn id="59" presetID="42" presetClass="entr" presetSubtype="0" fill="hold" grpId="0" nodeType="afterEffect">
                                  <p:stCondLst>
                                    <p:cond delay="0"/>
                                  </p:stCondLst>
                                  <p:childTnLst>
                                    <p:set>
                                      <p:cBhvr>
                                        <p:cTn id="60" dur="1" fill="hold">
                                          <p:stCondLst>
                                            <p:cond delay="0"/>
                                          </p:stCondLst>
                                        </p:cTn>
                                        <p:tgtEl>
                                          <p:spTgt spid="37908"/>
                                        </p:tgtEl>
                                        <p:attrNameLst>
                                          <p:attrName>style.visibility</p:attrName>
                                        </p:attrNameLst>
                                      </p:cBhvr>
                                      <p:to>
                                        <p:strVal val="visible"/>
                                      </p:to>
                                    </p:set>
                                    <p:animEffect transition="in" filter="fade">
                                      <p:cBhvr>
                                        <p:cTn id="61" dur="500"/>
                                        <p:tgtEl>
                                          <p:spTgt spid="37908"/>
                                        </p:tgtEl>
                                      </p:cBhvr>
                                    </p:animEffect>
                                    <p:anim calcmode="lin" valueType="num">
                                      <p:cBhvr>
                                        <p:cTn id="62" dur="500" fill="hold"/>
                                        <p:tgtEl>
                                          <p:spTgt spid="37908"/>
                                        </p:tgtEl>
                                        <p:attrNameLst>
                                          <p:attrName>ppt_x</p:attrName>
                                        </p:attrNameLst>
                                      </p:cBhvr>
                                      <p:tavLst>
                                        <p:tav tm="0">
                                          <p:val>
                                            <p:strVal val="#ppt_x"/>
                                          </p:val>
                                        </p:tav>
                                        <p:tav tm="100000">
                                          <p:val>
                                            <p:strVal val="#ppt_x"/>
                                          </p:val>
                                        </p:tav>
                                      </p:tavLst>
                                    </p:anim>
                                    <p:anim calcmode="lin" valueType="num">
                                      <p:cBhvr>
                                        <p:cTn id="63" dur="500" fill="hold"/>
                                        <p:tgtEl>
                                          <p:spTgt spid="3790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7909"/>
                                        </p:tgtEl>
                                        <p:attrNameLst>
                                          <p:attrName>style.visibility</p:attrName>
                                        </p:attrNameLst>
                                      </p:cBhvr>
                                      <p:to>
                                        <p:strVal val="visible"/>
                                      </p:to>
                                    </p:set>
                                    <p:animEffect transition="in" filter="fade">
                                      <p:cBhvr>
                                        <p:cTn id="66" dur="500"/>
                                        <p:tgtEl>
                                          <p:spTgt spid="37909"/>
                                        </p:tgtEl>
                                      </p:cBhvr>
                                    </p:animEffect>
                                    <p:anim calcmode="lin" valueType="num">
                                      <p:cBhvr>
                                        <p:cTn id="67" dur="500" fill="hold"/>
                                        <p:tgtEl>
                                          <p:spTgt spid="37909"/>
                                        </p:tgtEl>
                                        <p:attrNameLst>
                                          <p:attrName>ppt_x</p:attrName>
                                        </p:attrNameLst>
                                      </p:cBhvr>
                                      <p:tavLst>
                                        <p:tav tm="0">
                                          <p:val>
                                            <p:strVal val="#ppt_x"/>
                                          </p:val>
                                        </p:tav>
                                        <p:tav tm="100000">
                                          <p:val>
                                            <p:strVal val="#ppt_x"/>
                                          </p:val>
                                        </p:tav>
                                      </p:tavLst>
                                    </p:anim>
                                    <p:anim calcmode="lin" valueType="num">
                                      <p:cBhvr>
                                        <p:cTn id="68" dur="500" fill="hold"/>
                                        <p:tgtEl>
                                          <p:spTgt spid="3790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7910"/>
                                        </p:tgtEl>
                                        <p:attrNameLst>
                                          <p:attrName>style.visibility</p:attrName>
                                        </p:attrNameLst>
                                      </p:cBhvr>
                                      <p:to>
                                        <p:strVal val="visible"/>
                                      </p:to>
                                    </p:set>
                                    <p:animEffect transition="in" filter="fade">
                                      <p:cBhvr>
                                        <p:cTn id="71" dur="500"/>
                                        <p:tgtEl>
                                          <p:spTgt spid="37910"/>
                                        </p:tgtEl>
                                      </p:cBhvr>
                                    </p:animEffect>
                                    <p:anim calcmode="lin" valueType="num">
                                      <p:cBhvr>
                                        <p:cTn id="72" dur="500" fill="hold"/>
                                        <p:tgtEl>
                                          <p:spTgt spid="37910"/>
                                        </p:tgtEl>
                                        <p:attrNameLst>
                                          <p:attrName>ppt_x</p:attrName>
                                        </p:attrNameLst>
                                      </p:cBhvr>
                                      <p:tavLst>
                                        <p:tav tm="0">
                                          <p:val>
                                            <p:strVal val="#ppt_x"/>
                                          </p:val>
                                        </p:tav>
                                        <p:tav tm="100000">
                                          <p:val>
                                            <p:strVal val="#ppt_x"/>
                                          </p:val>
                                        </p:tav>
                                      </p:tavLst>
                                    </p:anim>
                                    <p:anim calcmode="lin" valueType="num">
                                      <p:cBhvr>
                                        <p:cTn id="73" dur="500" fill="hold"/>
                                        <p:tgtEl>
                                          <p:spTgt spid="37910"/>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4370"/>
                            </p:stCondLst>
                            <p:childTnLst>
                              <p:par>
                                <p:cTn id="75" presetID="42" presetClass="entr" presetSubtype="0" fill="hold" grpId="0" nodeType="afterEffect">
                                  <p:stCondLst>
                                    <p:cond delay="0"/>
                                  </p:stCondLst>
                                  <p:childTnLst>
                                    <p:set>
                                      <p:cBhvr>
                                        <p:cTn id="76" dur="1" fill="hold">
                                          <p:stCondLst>
                                            <p:cond delay="0"/>
                                          </p:stCondLst>
                                        </p:cTn>
                                        <p:tgtEl>
                                          <p:spTgt spid="37905"/>
                                        </p:tgtEl>
                                        <p:attrNameLst>
                                          <p:attrName>style.visibility</p:attrName>
                                        </p:attrNameLst>
                                      </p:cBhvr>
                                      <p:to>
                                        <p:strVal val="visible"/>
                                      </p:to>
                                    </p:set>
                                    <p:animEffect transition="in" filter="fade">
                                      <p:cBhvr>
                                        <p:cTn id="77" dur="400"/>
                                        <p:tgtEl>
                                          <p:spTgt spid="37905"/>
                                        </p:tgtEl>
                                      </p:cBhvr>
                                    </p:animEffect>
                                    <p:anim calcmode="lin" valueType="num">
                                      <p:cBhvr>
                                        <p:cTn id="78" dur="400" fill="hold"/>
                                        <p:tgtEl>
                                          <p:spTgt spid="37905"/>
                                        </p:tgtEl>
                                        <p:attrNameLst>
                                          <p:attrName>ppt_x</p:attrName>
                                        </p:attrNameLst>
                                      </p:cBhvr>
                                      <p:tavLst>
                                        <p:tav tm="0">
                                          <p:val>
                                            <p:strVal val="#ppt_x"/>
                                          </p:val>
                                        </p:tav>
                                        <p:tav tm="100000">
                                          <p:val>
                                            <p:strVal val="#ppt_x"/>
                                          </p:val>
                                        </p:tav>
                                      </p:tavLst>
                                    </p:anim>
                                    <p:anim calcmode="lin" valueType="num">
                                      <p:cBhvr>
                                        <p:cTn id="79" dur="400" fill="hold"/>
                                        <p:tgtEl>
                                          <p:spTgt spid="3790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7906"/>
                                        </p:tgtEl>
                                        <p:attrNameLst>
                                          <p:attrName>style.visibility</p:attrName>
                                        </p:attrNameLst>
                                      </p:cBhvr>
                                      <p:to>
                                        <p:strVal val="visible"/>
                                      </p:to>
                                    </p:set>
                                    <p:animEffect transition="in" filter="fade">
                                      <p:cBhvr>
                                        <p:cTn id="82" dur="400"/>
                                        <p:tgtEl>
                                          <p:spTgt spid="37906"/>
                                        </p:tgtEl>
                                      </p:cBhvr>
                                    </p:animEffect>
                                    <p:anim calcmode="lin" valueType="num">
                                      <p:cBhvr>
                                        <p:cTn id="83" dur="400" fill="hold"/>
                                        <p:tgtEl>
                                          <p:spTgt spid="37906"/>
                                        </p:tgtEl>
                                        <p:attrNameLst>
                                          <p:attrName>ppt_x</p:attrName>
                                        </p:attrNameLst>
                                      </p:cBhvr>
                                      <p:tavLst>
                                        <p:tav tm="0">
                                          <p:val>
                                            <p:strVal val="#ppt_x"/>
                                          </p:val>
                                        </p:tav>
                                        <p:tav tm="100000">
                                          <p:val>
                                            <p:strVal val="#ppt_x"/>
                                          </p:val>
                                        </p:tav>
                                      </p:tavLst>
                                    </p:anim>
                                    <p:anim calcmode="lin" valueType="num">
                                      <p:cBhvr>
                                        <p:cTn id="84" dur="400" fill="hold"/>
                                        <p:tgtEl>
                                          <p:spTgt spid="3790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7907"/>
                                        </p:tgtEl>
                                        <p:attrNameLst>
                                          <p:attrName>style.visibility</p:attrName>
                                        </p:attrNameLst>
                                      </p:cBhvr>
                                      <p:to>
                                        <p:strVal val="visible"/>
                                      </p:to>
                                    </p:set>
                                    <p:animEffect transition="in" filter="fade">
                                      <p:cBhvr>
                                        <p:cTn id="87" dur="400"/>
                                        <p:tgtEl>
                                          <p:spTgt spid="37907"/>
                                        </p:tgtEl>
                                      </p:cBhvr>
                                    </p:animEffect>
                                    <p:anim calcmode="lin" valueType="num">
                                      <p:cBhvr>
                                        <p:cTn id="88" dur="400" fill="hold"/>
                                        <p:tgtEl>
                                          <p:spTgt spid="37907"/>
                                        </p:tgtEl>
                                        <p:attrNameLst>
                                          <p:attrName>ppt_x</p:attrName>
                                        </p:attrNameLst>
                                      </p:cBhvr>
                                      <p:tavLst>
                                        <p:tav tm="0">
                                          <p:val>
                                            <p:strVal val="#ppt_x"/>
                                          </p:val>
                                        </p:tav>
                                        <p:tav tm="100000">
                                          <p:val>
                                            <p:strVal val="#ppt_x"/>
                                          </p:val>
                                        </p:tav>
                                      </p:tavLst>
                                    </p:anim>
                                    <p:anim calcmode="lin" valueType="num">
                                      <p:cBhvr>
                                        <p:cTn id="89" dur="400" fill="hold"/>
                                        <p:tgtEl>
                                          <p:spTgt spid="37907"/>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4770"/>
                            </p:stCondLst>
                            <p:childTnLst>
                              <p:par>
                                <p:cTn id="91" presetID="42" presetClass="entr" presetSubtype="0" fill="hold" grpId="0" nodeType="afterEffect">
                                  <p:stCondLst>
                                    <p:cond delay="0"/>
                                  </p:stCondLst>
                                  <p:childTnLst>
                                    <p:set>
                                      <p:cBhvr>
                                        <p:cTn id="92" dur="1" fill="hold">
                                          <p:stCondLst>
                                            <p:cond delay="0"/>
                                          </p:stCondLst>
                                        </p:cTn>
                                        <p:tgtEl>
                                          <p:spTgt spid="37902"/>
                                        </p:tgtEl>
                                        <p:attrNameLst>
                                          <p:attrName>style.visibility</p:attrName>
                                        </p:attrNameLst>
                                      </p:cBhvr>
                                      <p:to>
                                        <p:strVal val="visible"/>
                                      </p:to>
                                    </p:set>
                                    <p:animEffect transition="in" filter="fade">
                                      <p:cBhvr>
                                        <p:cTn id="93" dur="200"/>
                                        <p:tgtEl>
                                          <p:spTgt spid="37902"/>
                                        </p:tgtEl>
                                      </p:cBhvr>
                                    </p:animEffect>
                                    <p:anim calcmode="lin" valueType="num">
                                      <p:cBhvr>
                                        <p:cTn id="94" dur="200" fill="hold"/>
                                        <p:tgtEl>
                                          <p:spTgt spid="37902"/>
                                        </p:tgtEl>
                                        <p:attrNameLst>
                                          <p:attrName>ppt_x</p:attrName>
                                        </p:attrNameLst>
                                      </p:cBhvr>
                                      <p:tavLst>
                                        <p:tav tm="0">
                                          <p:val>
                                            <p:strVal val="#ppt_x"/>
                                          </p:val>
                                        </p:tav>
                                        <p:tav tm="100000">
                                          <p:val>
                                            <p:strVal val="#ppt_x"/>
                                          </p:val>
                                        </p:tav>
                                      </p:tavLst>
                                    </p:anim>
                                    <p:anim calcmode="lin" valueType="num">
                                      <p:cBhvr>
                                        <p:cTn id="95" dur="200" fill="hold"/>
                                        <p:tgtEl>
                                          <p:spTgt spid="3790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7903"/>
                                        </p:tgtEl>
                                        <p:attrNameLst>
                                          <p:attrName>style.visibility</p:attrName>
                                        </p:attrNameLst>
                                      </p:cBhvr>
                                      <p:to>
                                        <p:strVal val="visible"/>
                                      </p:to>
                                    </p:set>
                                    <p:animEffect transition="in" filter="fade">
                                      <p:cBhvr>
                                        <p:cTn id="98" dur="200"/>
                                        <p:tgtEl>
                                          <p:spTgt spid="37903"/>
                                        </p:tgtEl>
                                      </p:cBhvr>
                                    </p:animEffect>
                                    <p:anim calcmode="lin" valueType="num">
                                      <p:cBhvr>
                                        <p:cTn id="99" dur="200" fill="hold"/>
                                        <p:tgtEl>
                                          <p:spTgt spid="37903"/>
                                        </p:tgtEl>
                                        <p:attrNameLst>
                                          <p:attrName>ppt_x</p:attrName>
                                        </p:attrNameLst>
                                      </p:cBhvr>
                                      <p:tavLst>
                                        <p:tav tm="0">
                                          <p:val>
                                            <p:strVal val="#ppt_x"/>
                                          </p:val>
                                        </p:tav>
                                        <p:tav tm="100000">
                                          <p:val>
                                            <p:strVal val="#ppt_x"/>
                                          </p:val>
                                        </p:tav>
                                      </p:tavLst>
                                    </p:anim>
                                    <p:anim calcmode="lin" valueType="num">
                                      <p:cBhvr>
                                        <p:cTn id="100" dur="200" fill="hold"/>
                                        <p:tgtEl>
                                          <p:spTgt spid="3790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7904"/>
                                        </p:tgtEl>
                                        <p:attrNameLst>
                                          <p:attrName>style.visibility</p:attrName>
                                        </p:attrNameLst>
                                      </p:cBhvr>
                                      <p:to>
                                        <p:strVal val="visible"/>
                                      </p:to>
                                    </p:set>
                                    <p:animEffect transition="in" filter="fade">
                                      <p:cBhvr>
                                        <p:cTn id="103" dur="200"/>
                                        <p:tgtEl>
                                          <p:spTgt spid="37904"/>
                                        </p:tgtEl>
                                      </p:cBhvr>
                                    </p:animEffect>
                                    <p:anim calcmode="lin" valueType="num">
                                      <p:cBhvr>
                                        <p:cTn id="104" dur="200" fill="hold"/>
                                        <p:tgtEl>
                                          <p:spTgt spid="37904"/>
                                        </p:tgtEl>
                                        <p:attrNameLst>
                                          <p:attrName>ppt_x</p:attrName>
                                        </p:attrNameLst>
                                      </p:cBhvr>
                                      <p:tavLst>
                                        <p:tav tm="0">
                                          <p:val>
                                            <p:strVal val="#ppt_x"/>
                                          </p:val>
                                        </p:tav>
                                        <p:tav tm="100000">
                                          <p:val>
                                            <p:strVal val="#ppt_x"/>
                                          </p:val>
                                        </p:tav>
                                      </p:tavLst>
                                    </p:anim>
                                    <p:anim calcmode="lin" valueType="num">
                                      <p:cBhvr>
                                        <p:cTn id="105" dur="200" fill="hold"/>
                                        <p:tgtEl>
                                          <p:spTgt spid="379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autoUpdateAnimBg="0"/>
      <p:bldP spid="37891" grpId="0" animBg="1"/>
      <p:bldP spid="37892" grpId="0" autoUpdateAnimBg="0"/>
      <p:bldP spid="37896" grpId="0" animBg="1" autoUpdateAnimBg="0"/>
      <p:bldP spid="37897" grpId="0" animBg="1"/>
      <p:bldP spid="37898" grpId="0" autoUpdateAnimBg="0"/>
      <p:bldP spid="37899" grpId="0" animBg="1" autoUpdateAnimBg="0"/>
      <p:bldP spid="37900" grpId="0" animBg="1"/>
      <p:bldP spid="37901" grpId="0" autoUpdateAnimBg="0"/>
      <p:bldP spid="37902" grpId="0" animBg="1" autoUpdateAnimBg="0"/>
      <p:bldP spid="37903" grpId="0" animBg="1"/>
      <p:bldP spid="37904" grpId="0" autoUpdateAnimBg="0"/>
      <p:bldP spid="37905" grpId="0" animBg="1" autoUpdateAnimBg="0"/>
      <p:bldP spid="37906" grpId="0" animBg="1"/>
      <p:bldP spid="37907" grpId="0" autoUpdateAnimBg="0"/>
      <p:bldP spid="37908" grpId="0" animBg="1" autoUpdateAnimBg="0"/>
      <p:bldP spid="37909" grpId="0" animBg="1"/>
      <p:bldP spid="37910" grpId="0" autoUpdateAnimBg="0"/>
      <p:bldP spid="3791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oup 5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809750"/>
            <a:ext cx="3651250"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14"/>
          <p:cNvSpPr txBox="1">
            <a:spLocks noChangeArrowheads="1"/>
          </p:cNvSpPr>
          <p:nvPr/>
        </p:nvSpPr>
        <p:spPr bwMode="auto">
          <a:xfrm>
            <a:off x="7921625" y="2324100"/>
            <a:ext cx="21082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30275">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30275">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30275">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0"/>
              </a:spcBef>
              <a:spcAft>
                <a:spcPts val="613"/>
              </a:spcAft>
              <a:buClr>
                <a:srgbClr val="FFFFFF"/>
              </a:buClr>
              <a:buFontTx/>
              <a:buNone/>
            </a:pPr>
            <a:r>
              <a:rPr lang="zh-CN" altLang="en-US" sz="1800">
                <a:latin typeface="微软雅黑" panose="020B0503020204020204" pitchFamily="34" charset="-122"/>
                <a:sym typeface="Wingdings" panose="05000000000000000000" pitchFamily="2" charset="2"/>
              </a:rPr>
              <a:t>单击此处添加文本</a:t>
            </a:r>
            <a:endParaRPr lang="en-US" sz="1800">
              <a:latin typeface="微软雅黑" panose="020B0503020204020204" pitchFamily="34" charset="-122"/>
              <a:sym typeface="Wingdings" panose="05000000000000000000" pitchFamily="2" charset="2"/>
            </a:endParaRPr>
          </a:p>
        </p:txBody>
      </p:sp>
      <p:sp>
        <p:nvSpPr>
          <p:cNvPr id="38916" name="TextBox 15"/>
          <p:cNvSpPr txBox="1">
            <a:spLocks noChangeArrowheads="1"/>
          </p:cNvSpPr>
          <p:nvPr/>
        </p:nvSpPr>
        <p:spPr bwMode="auto">
          <a:xfrm>
            <a:off x="7966075" y="3613150"/>
            <a:ext cx="20637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30275">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30275">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30275">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0"/>
              </a:spcBef>
              <a:spcAft>
                <a:spcPts val="613"/>
              </a:spcAft>
              <a:buClr>
                <a:srgbClr val="FFFFFF"/>
              </a:buClr>
              <a:buFontTx/>
              <a:buNone/>
            </a:pPr>
            <a:r>
              <a:rPr lang="zh-CN" altLang="en-US" sz="1800">
                <a:latin typeface="微软雅黑" panose="020B0503020204020204" pitchFamily="34" charset="-122"/>
                <a:sym typeface="Wingdings" panose="05000000000000000000" pitchFamily="2" charset="2"/>
              </a:rPr>
              <a:t>单击此处添加文本</a:t>
            </a:r>
            <a:endParaRPr lang="en-US" sz="1800">
              <a:latin typeface="微软雅黑" panose="020B0503020204020204" pitchFamily="34" charset="-122"/>
              <a:sym typeface="Wingdings" panose="05000000000000000000" pitchFamily="2" charset="2"/>
            </a:endParaRPr>
          </a:p>
        </p:txBody>
      </p:sp>
      <p:sp>
        <p:nvSpPr>
          <p:cNvPr id="38917" name="TextBox 16"/>
          <p:cNvSpPr txBox="1">
            <a:spLocks noChangeArrowheads="1"/>
          </p:cNvSpPr>
          <p:nvPr/>
        </p:nvSpPr>
        <p:spPr bwMode="auto">
          <a:xfrm>
            <a:off x="7934325" y="5053013"/>
            <a:ext cx="19081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30275">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30275">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30275">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0"/>
              </a:spcBef>
              <a:spcAft>
                <a:spcPts val="613"/>
              </a:spcAft>
              <a:buClr>
                <a:srgbClr val="FFFFFF"/>
              </a:buClr>
              <a:buFontTx/>
              <a:buNone/>
            </a:pPr>
            <a:r>
              <a:rPr lang="zh-CN" altLang="en-US" sz="1800">
                <a:latin typeface="微软雅黑" panose="020B0503020204020204" pitchFamily="34" charset="-122"/>
                <a:sym typeface="Wingdings" panose="05000000000000000000" pitchFamily="2" charset="2"/>
              </a:rPr>
              <a:t>单击此处添加文本</a:t>
            </a:r>
            <a:endParaRPr lang="en-US" sz="1800">
              <a:latin typeface="微软雅黑" panose="020B0503020204020204" pitchFamily="34" charset="-122"/>
              <a:sym typeface="Wingdings" panose="05000000000000000000" pitchFamily="2" charset="2"/>
            </a:endParaRPr>
          </a:p>
        </p:txBody>
      </p:sp>
      <p:pic>
        <p:nvPicPr>
          <p:cNvPr id="38918" name="Group 9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838" y="3346450"/>
            <a:ext cx="762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Group 10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4838" y="4821238"/>
            <a:ext cx="7620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ight Brace 112"/>
          <p:cNvSpPr>
            <a:spLocks/>
          </p:cNvSpPr>
          <p:nvPr/>
        </p:nvSpPr>
        <p:spPr bwMode="auto">
          <a:xfrm rot="10800000">
            <a:off x="6149975" y="2209800"/>
            <a:ext cx="569913" cy="3011488"/>
          </a:xfrm>
          <a:prstGeom prst="rightBrace">
            <a:avLst>
              <a:gd name="adj1" fmla="val 47312"/>
              <a:gd name="adj2" fmla="val 50111"/>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93195" tIns="46599" rIns="93195" bIns="46599" anchor="ctr"/>
          <a:lstStyle>
            <a:lvl1pPr defTabSz="931863">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31863">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31863">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31863">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31863">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3186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3186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3186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3186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en-US" altLang="zh-CN" sz="1800">
              <a:solidFill>
                <a:srgbClr val="505050"/>
              </a:solidFill>
            </a:endParaRPr>
          </a:p>
        </p:txBody>
      </p:sp>
      <p:pic>
        <p:nvPicPr>
          <p:cNvPr id="38921" name="Group 1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2103438"/>
            <a:ext cx="762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030538" y="2852738"/>
            <a:ext cx="2252662" cy="1658937"/>
            <a:chOff x="0" y="0"/>
            <a:chExt cx="2252948" cy="1659263"/>
          </a:xfrm>
        </p:grpSpPr>
        <p:sp>
          <p:nvSpPr>
            <p:cNvPr id="38929" name="Rectangle 56"/>
            <p:cNvSpPr>
              <a:spLocks noChangeArrowheads="1"/>
            </p:cNvSpPr>
            <p:nvPr/>
          </p:nvSpPr>
          <p:spPr bwMode="auto">
            <a:xfrm>
              <a:off x="22475" y="0"/>
              <a:ext cx="213898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30275">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30275">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30275">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30275">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3027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85000"/>
                </a:lnSpc>
                <a:spcBef>
                  <a:spcPct val="0"/>
                </a:spcBef>
                <a:buFontTx/>
                <a:buNone/>
              </a:pPr>
              <a:r>
                <a:rPr lang="zh-CN" altLang="en-US" b="1">
                  <a:latin typeface="微软雅黑" panose="020B0503020204020204" pitchFamily="34" charset="-122"/>
                </a:rPr>
                <a:t>单击添加文本</a:t>
              </a:r>
              <a:endParaRPr lang="en-US" b="1">
                <a:latin typeface="微软雅黑" panose="020B0503020204020204" pitchFamily="34" charset="-122"/>
              </a:endParaRPr>
            </a:p>
          </p:txBody>
        </p:sp>
        <p:sp>
          <p:nvSpPr>
            <p:cNvPr id="38930" name="矩形 57"/>
            <p:cNvSpPr>
              <a:spLocks noChangeArrowheads="1"/>
            </p:cNvSpPr>
            <p:nvPr/>
          </p:nvSpPr>
          <p:spPr bwMode="auto">
            <a:xfrm>
              <a:off x="0" y="582045"/>
              <a:ext cx="225294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grpSp>
      <p:sp>
        <p:nvSpPr>
          <p:cNvPr id="38925" name="TextBox 58"/>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3" name="Group 14"/>
          <p:cNvGrpSpPr>
            <a:grpSpLocks/>
          </p:cNvGrpSpPr>
          <p:nvPr/>
        </p:nvGrpSpPr>
        <p:grpSpPr bwMode="auto">
          <a:xfrm>
            <a:off x="300038" y="142875"/>
            <a:ext cx="11236325" cy="525463"/>
            <a:chOff x="0" y="0"/>
            <a:chExt cx="11236203" cy="525463"/>
          </a:xfrm>
        </p:grpSpPr>
        <p:grpSp>
          <p:nvGrpSpPr>
            <p:cNvPr id="4" name="Group 15"/>
            <p:cNvGrpSpPr>
              <a:grpSpLocks/>
            </p:cNvGrpSpPr>
            <p:nvPr/>
          </p:nvGrpSpPr>
          <p:grpSpPr bwMode="auto">
            <a:xfrm flipH="1" flipV="1">
              <a:off x="0" y="0"/>
              <a:ext cx="584200" cy="525463"/>
              <a:chOff x="0" y="0"/>
              <a:chExt cx="584200" cy="525463"/>
            </a:xfrm>
          </p:grpSpPr>
          <p:sp>
            <p:nvSpPr>
              <p:cNvPr id="38927"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8928"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8926" name="直接连接符 61"/>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329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8925"/>
                                        </p:tgtEl>
                                        <p:attrNameLst>
                                          <p:attrName>style.visibility</p:attrName>
                                        </p:attrNameLst>
                                      </p:cBhvr>
                                      <p:to>
                                        <p:strVal val="visible"/>
                                      </p:to>
                                    </p:set>
                                    <p:anim calcmode="lin" valueType="num">
                                      <p:cBhvr>
                                        <p:cTn id="11" dur="300" fill="hold"/>
                                        <p:tgtEl>
                                          <p:spTgt spid="38925"/>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8925"/>
                                        </p:tgtEl>
                                        <p:attrNameLst>
                                          <p:attrName>ppt_y</p:attrName>
                                        </p:attrNameLst>
                                      </p:cBhvr>
                                      <p:tavLst>
                                        <p:tav tm="0">
                                          <p:val>
                                            <p:strVal val="#ppt_y"/>
                                          </p:val>
                                        </p:tav>
                                        <p:tav tm="100000">
                                          <p:val>
                                            <p:strVal val="#ppt_y"/>
                                          </p:val>
                                        </p:tav>
                                      </p:tavLst>
                                    </p:anim>
                                    <p:anim calcmode="lin" valueType="num">
                                      <p:cBhvr>
                                        <p:cTn id="13" dur="300" fill="hold"/>
                                        <p:tgtEl>
                                          <p:spTgt spid="38925"/>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89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8925"/>
                                        </p:tgtEl>
                                      </p:cBhvr>
                                    </p:animEffect>
                                  </p:childTnLst>
                                </p:cTn>
                              </p:par>
                              <p:par>
                                <p:cTn id="16" presetID="10" presetClass="entr" presetSubtype="0" fill="hold" nodeType="withEffect">
                                  <p:stCondLst>
                                    <p:cond delay="0"/>
                                  </p:stCondLst>
                                  <p:childTnLst>
                                    <p:set>
                                      <p:cBhvr>
                                        <p:cTn id="17" dur="1" fill="hold">
                                          <p:stCondLst>
                                            <p:cond delay="0"/>
                                          </p:stCondLst>
                                        </p:cTn>
                                        <p:tgtEl>
                                          <p:spTgt spid="38914"/>
                                        </p:tgtEl>
                                        <p:attrNameLst>
                                          <p:attrName>style.visibility</p:attrName>
                                        </p:attrNameLst>
                                      </p:cBhvr>
                                      <p:to>
                                        <p:strVal val="visible"/>
                                      </p:to>
                                    </p:set>
                                    <p:anim calcmode="lin" valueType="num">
                                      <p:cBhvr>
                                        <p:cTn id="18" dur="500" fill="hold"/>
                                        <p:tgtEl>
                                          <p:spTgt spid="38914"/>
                                        </p:tgtEl>
                                        <p:attrNameLst>
                                          <p:attrName>ppt_w</p:attrName>
                                        </p:attrNameLst>
                                      </p:cBhvr>
                                      <p:tavLst>
                                        <p:tav tm="0">
                                          <p:val>
                                            <p:fltVal val="0"/>
                                          </p:val>
                                        </p:tav>
                                        <p:tav tm="100000">
                                          <p:val>
                                            <p:strVal val="#ppt_w"/>
                                          </p:val>
                                        </p:tav>
                                      </p:tavLst>
                                    </p:anim>
                                    <p:anim calcmode="lin" valueType="num">
                                      <p:cBhvr>
                                        <p:cTn id="19" dur="500" fill="hold"/>
                                        <p:tgtEl>
                                          <p:spTgt spid="38914"/>
                                        </p:tgtEl>
                                        <p:attrNameLst>
                                          <p:attrName>ppt_h</p:attrName>
                                        </p:attrNameLst>
                                      </p:cBhvr>
                                      <p:tavLst>
                                        <p:tav tm="0">
                                          <p:val>
                                            <p:fltVal val="0"/>
                                          </p:val>
                                        </p:tav>
                                        <p:tav tm="100000">
                                          <p:val>
                                            <p:strVal val="#ppt_h"/>
                                          </p:val>
                                        </p:tav>
                                      </p:tavLst>
                                    </p:anim>
                                    <p:animEffect transition="in" filter="fade">
                                      <p:cBhvr>
                                        <p:cTn id="20" dur="500"/>
                                        <p:tgtEl>
                                          <p:spTgt spid="38914"/>
                                        </p:tgtEl>
                                      </p:cBhvr>
                                    </p:animEffect>
                                  </p:childTnLst>
                                </p:cTn>
                              </p:par>
                              <p:par>
                                <p:cTn id="21" presetID="22" presetClass="entr" presetSubtype="1" fill="hold" nodeType="withEffect">
                                  <p:stCondLst>
                                    <p:cond delay="40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nodeType="afterGroup">
                            <p:stCondLst>
                              <p:cond delay="1400"/>
                            </p:stCondLst>
                            <p:childTnLst>
                              <p:par>
                                <p:cTn id="25" presetID="22" presetClass="entr" presetSubtype="8" fill="hold" grpId="0" nodeType="after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wipe(left)">
                                      <p:cBhvr>
                                        <p:cTn id="27" dur="500"/>
                                        <p:tgtEl>
                                          <p:spTgt spid="38920"/>
                                        </p:tgtEl>
                                      </p:cBhvr>
                                    </p:animEffect>
                                  </p:childTnLst>
                                </p:cTn>
                              </p:par>
                              <p:par>
                                <p:cTn id="28" presetID="10" presetClass="entr" presetSubtype="0" fill="hold" nodeType="withEffect">
                                  <p:stCondLst>
                                    <p:cond delay="750"/>
                                  </p:stCondLst>
                                  <p:childTnLst>
                                    <p:set>
                                      <p:cBhvr>
                                        <p:cTn id="29" dur="1" fill="hold">
                                          <p:stCondLst>
                                            <p:cond delay="0"/>
                                          </p:stCondLst>
                                        </p:cTn>
                                        <p:tgtEl>
                                          <p:spTgt spid="38921"/>
                                        </p:tgtEl>
                                        <p:attrNameLst>
                                          <p:attrName>style.visibility</p:attrName>
                                        </p:attrNameLst>
                                      </p:cBhvr>
                                      <p:to>
                                        <p:strVal val="visible"/>
                                      </p:to>
                                    </p:set>
                                    <p:animEffect transition="in" filter="fade">
                                      <p:cBhvr>
                                        <p:cTn id="30" dur="750"/>
                                        <p:tgtEl>
                                          <p:spTgt spid="38921"/>
                                        </p:tgtEl>
                                      </p:cBhvr>
                                    </p:animEffect>
                                  </p:childTnLst>
                                </p:cTn>
                              </p:par>
                              <p:par>
                                <p:cTn id="31" presetID="63" presetClass="path" presetSubtype="0" decel="100000" fill="hold" nodeType="withEffect">
                                  <p:stCondLst>
                                    <p:cond delay="750"/>
                                  </p:stCondLst>
                                  <p:childTnLst>
                                    <p:animMotion origin="layout" path="M -0.02412 1.91103E-6 L -2.91805E-6 1.91103E-6 " pathEditMode="relative" rAng="0" ptsTypes="AA">
                                      <p:cBhvr>
                                        <p:cTn id="32" dur="500" fill="hold"/>
                                        <p:tgtEl>
                                          <p:spTgt spid="38921"/>
                                        </p:tgtEl>
                                        <p:attrNameLst>
                                          <p:attrName>ppt_x,ppt_y</p:attrName>
                                        </p:attrNameLst>
                                      </p:cBhvr>
                                      <p:rCtr x="1200" y="0"/>
                                    </p:animMotion>
                                  </p:childTnLst>
                                </p:cTn>
                              </p:par>
                              <p:par>
                                <p:cTn id="33" presetID="6" presetClass="emph" presetSubtype="0" accel="100000" autoRev="1" fill="hold" nodeType="withEffect">
                                  <p:stCondLst>
                                    <p:cond delay="250"/>
                                  </p:stCondLst>
                                  <p:childTnLst>
                                    <p:animScale>
                                      <p:cBhvr>
                                        <p:cTn id="34" dur="500" fill="hold"/>
                                        <p:tgtEl>
                                          <p:spTgt spid="38921"/>
                                        </p:tgtEl>
                                      </p:cBhvr>
                                      <p:by x="92000" y="92000"/>
                                    </p:animScale>
                                  </p:childTnLst>
                                </p:cTn>
                              </p:par>
                              <p:par>
                                <p:cTn id="35" presetID="10" presetClass="entr" presetSubtype="0" fill="hold" grpId="0" nodeType="withEffect">
                                  <p:stCondLst>
                                    <p:cond delay="550"/>
                                  </p:stCondLst>
                                  <p:childTnLst>
                                    <p:set>
                                      <p:cBhvr>
                                        <p:cTn id="36" dur="1" fill="hold">
                                          <p:stCondLst>
                                            <p:cond delay="0"/>
                                          </p:stCondLst>
                                        </p:cTn>
                                        <p:tgtEl>
                                          <p:spTgt spid="38915"/>
                                        </p:tgtEl>
                                        <p:attrNameLst>
                                          <p:attrName>style.visibility</p:attrName>
                                        </p:attrNameLst>
                                      </p:cBhvr>
                                      <p:to>
                                        <p:strVal val="visible"/>
                                      </p:to>
                                    </p:set>
                                    <p:animEffect transition="in" filter="fade">
                                      <p:cBhvr>
                                        <p:cTn id="37" dur="750"/>
                                        <p:tgtEl>
                                          <p:spTgt spid="38915"/>
                                        </p:tgtEl>
                                      </p:cBhvr>
                                    </p:animEffect>
                                  </p:childTnLst>
                                </p:cTn>
                              </p:par>
                              <p:par>
                                <p:cTn id="38" presetID="63" presetClass="path" presetSubtype="0" decel="100000" fill="hold" grpId="1" nodeType="withEffect">
                                  <p:stCondLst>
                                    <p:cond delay="600"/>
                                  </p:stCondLst>
                                  <p:childTnLst>
                                    <p:animMotion origin="layout" path="M -0.02413 1.91103E-6 L 7.50574E-7 1.91103E-6 " pathEditMode="relative" rAng="0" ptsTypes="AA">
                                      <p:cBhvr>
                                        <p:cTn id="39" dur="500" fill="hold"/>
                                        <p:tgtEl>
                                          <p:spTgt spid="38915"/>
                                        </p:tgtEl>
                                        <p:attrNameLst>
                                          <p:attrName>ppt_x,ppt_y</p:attrName>
                                        </p:attrNameLst>
                                      </p:cBhvr>
                                      <p:rCtr x="1200" y="0"/>
                                    </p:animMotion>
                                  </p:childTnLst>
                                </p:cTn>
                              </p:par>
                              <p:par>
                                <p:cTn id="40" presetID="6" presetClass="emph" presetSubtype="0" accel="100000" autoRev="1" fill="hold" grpId="2" nodeType="withEffect">
                                  <p:stCondLst>
                                    <p:cond delay="50"/>
                                  </p:stCondLst>
                                  <p:childTnLst>
                                    <p:animScale>
                                      <p:cBhvr>
                                        <p:cTn id="41" dur="500" fill="hold"/>
                                        <p:tgtEl>
                                          <p:spTgt spid="38915"/>
                                        </p:tgtEl>
                                      </p:cBhvr>
                                      <p:by x="92000" y="92000"/>
                                    </p:animScale>
                                  </p:childTnLst>
                                </p:cTn>
                              </p:par>
                              <p:par>
                                <p:cTn id="42" presetID="10" presetClass="entr" presetSubtype="0" fill="hold" nodeType="withEffect">
                                  <p:stCondLst>
                                    <p:cond delay="750"/>
                                  </p:stCondLst>
                                  <p:childTnLst>
                                    <p:set>
                                      <p:cBhvr>
                                        <p:cTn id="43" dur="1" fill="hold">
                                          <p:stCondLst>
                                            <p:cond delay="0"/>
                                          </p:stCondLst>
                                        </p:cTn>
                                        <p:tgtEl>
                                          <p:spTgt spid="38918"/>
                                        </p:tgtEl>
                                        <p:attrNameLst>
                                          <p:attrName>style.visibility</p:attrName>
                                        </p:attrNameLst>
                                      </p:cBhvr>
                                      <p:to>
                                        <p:strVal val="visible"/>
                                      </p:to>
                                    </p:set>
                                    <p:animEffect transition="in" filter="fade">
                                      <p:cBhvr>
                                        <p:cTn id="44" dur="750"/>
                                        <p:tgtEl>
                                          <p:spTgt spid="38918"/>
                                        </p:tgtEl>
                                      </p:cBhvr>
                                    </p:animEffect>
                                  </p:childTnLst>
                                </p:cTn>
                              </p:par>
                              <p:par>
                                <p:cTn id="45" presetID="63" presetClass="path" presetSubtype="0" decel="100000" fill="hold" nodeType="withEffect">
                                  <p:stCondLst>
                                    <p:cond delay="750"/>
                                  </p:stCondLst>
                                  <p:childTnLst>
                                    <p:animMotion origin="layout" path="M -0.02412 1.91103E-6 L -2.15216E-6 1.91103E-6 " pathEditMode="relative" rAng="0" ptsTypes="AA">
                                      <p:cBhvr>
                                        <p:cTn id="46" dur="500" fill="hold"/>
                                        <p:tgtEl>
                                          <p:spTgt spid="38918"/>
                                        </p:tgtEl>
                                        <p:attrNameLst>
                                          <p:attrName>ppt_x,ppt_y</p:attrName>
                                        </p:attrNameLst>
                                      </p:cBhvr>
                                      <p:rCtr x="1200" y="0"/>
                                    </p:animMotion>
                                  </p:childTnLst>
                                </p:cTn>
                              </p:par>
                              <p:par>
                                <p:cTn id="47" presetID="6" presetClass="emph" presetSubtype="0" accel="100000" autoRev="1" fill="hold" nodeType="withEffect">
                                  <p:stCondLst>
                                    <p:cond delay="250"/>
                                  </p:stCondLst>
                                  <p:childTnLst>
                                    <p:animScale>
                                      <p:cBhvr>
                                        <p:cTn id="48" dur="500" fill="hold"/>
                                        <p:tgtEl>
                                          <p:spTgt spid="38918"/>
                                        </p:tgtEl>
                                      </p:cBhvr>
                                      <p:by x="92000" y="92000"/>
                                    </p:animScale>
                                  </p:childTnLst>
                                </p:cTn>
                              </p:par>
                              <p:par>
                                <p:cTn id="49" presetID="10" presetClass="entr" presetSubtype="0" fill="hold" grpId="0" nodeType="withEffect">
                                  <p:stCondLst>
                                    <p:cond delay="800"/>
                                  </p:stCondLst>
                                  <p:childTnLst>
                                    <p:set>
                                      <p:cBhvr>
                                        <p:cTn id="50" dur="1" fill="hold">
                                          <p:stCondLst>
                                            <p:cond delay="0"/>
                                          </p:stCondLst>
                                        </p:cTn>
                                        <p:tgtEl>
                                          <p:spTgt spid="38916"/>
                                        </p:tgtEl>
                                        <p:attrNameLst>
                                          <p:attrName>style.visibility</p:attrName>
                                        </p:attrNameLst>
                                      </p:cBhvr>
                                      <p:to>
                                        <p:strVal val="visible"/>
                                      </p:to>
                                    </p:set>
                                    <p:animEffect transition="in" filter="fade">
                                      <p:cBhvr>
                                        <p:cTn id="51" dur="750"/>
                                        <p:tgtEl>
                                          <p:spTgt spid="38916"/>
                                        </p:tgtEl>
                                      </p:cBhvr>
                                    </p:animEffect>
                                  </p:childTnLst>
                                </p:cTn>
                              </p:par>
                              <p:par>
                                <p:cTn id="52" presetID="63" presetClass="path" presetSubtype="0" decel="100000" fill="hold" grpId="1" nodeType="withEffect">
                                  <p:stCondLst>
                                    <p:cond delay="800"/>
                                  </p:stCondLst>
                                  <p:childTnLst>
                                    <p:animMotion origin="layout" path="M -0.02412 1.91103E-6 L -3.32653E-6 1.91103E-6 " pathEditMode="relative" rAng="0" ptsTypes="AA">
                                      <p:cBhvr>
                                        <p:cTn id="53" dur="500" fill="hold"/>
                                        <p:tgtEl>
                                          <p:spTgt spid="38916"/>
                                        </p:tgtEl>
                                        <p:attrNameLst>
                                          <p:attrName>ppt_x,ppt_y</p:attrName>
                                        </p:attrNameLst>
                                      </p:cBhvr>
                                      <p:rCtr x="1200" y="0"/>
                                    </p:animMotion>
                                  </p:childTnLst>
                                </p:cTn>
                              </p:par>
                              <p:par>
                                <p:cTn id="54" presetID="6" presetClass="emph" presetSubtype="0" accel="100000" autoRev="1" fill="hold" grpId="2" nodeType="withEffect">
                                  <p:stCondLst>
                                    <p:cond delay="300"/>
                                  </p:stCondLst>
                                  <p:childTnLst>
                                    <p:animScale>
                                      <p:cBhvr>
                                        <p:cTn id="55" dur="500" fill="hold"/>
                                        <p:tgtEl>
                                          <p:spTgt spid="38916"/>
                                        </p:tgtEl>
                                      </p:cBhvr>
                                      <p:by x="92000" y="92000"/>
                                    </p:animScale>
                                  </p:childTnLst>
                                </p:cTn>
                              </p:par>
                              <p:par>
                                <p:cTn id="56" presetID="10" presetClass="entr" presetSubtype="0" fill="hold" nodeType="withEffect">
                                  <p:stCondLst>
                                    <p:cond delay="800"/>
                                  </p:stCondLst>
                                  <p:childTnLst>
                                    <p:set>
                                      <p:cBhvr>
                                        <p:cTn id="57" dur="1" fill="hold">
                                          <p:stCondLst>
                                            <p:cond delay="0"/>
                                          </p:stCondLst>
                                        </p:cTn>
                                        <p:tgtEl>
                                          <p:spTgt spid="38919"/>
                                        </p:tgtEl>
                                        <p:attrNameLst>
                                          <p:attrName>style.visibility</p:attrName>
                                        </p:attrNameLst>
                                      </p:cBhvr>
                                      <p:to>
                                        <p:strVal val="visible"/>
                                      </p:to>
                                    </p:set>
                                    <p:animEffect transition="in" filter="fade">
                                      <p:cBhvr>
                                        <p:cTn id="58" dur="750"/>
                                        <p:tgtEl>
                                          <p:spTgt spid="38919"/>
                                        </p:tgtEl>
                                      </p:cBhvr>
                                    </p:animEffect>
                                  </p:childTnLst>
                                </p:cTn>
                              </p:par>
                              <p:par>
                                <p:cTn id="59" presetID="63" presetClass="path" presetSubtype="0" decel="100000" fill="hold" nodeType="withEffect">
                                  <p:stCondLst>
                                    <p:cond delay="800"/>
                                  </p:stCondLst>
                                  <p:childTnLst>
                                    <p:animMotion origin="layout" path="M -0.02412 -2.38765E-6 L -2.15216E-6 -2.38765E-6 " pathEditMode="relative" rAng="0" ptsTypes="AA">
                                      <p:cBhvr>
                                        <p:cTn id="60" dur="500" fill="hold"/>
                                        <p:tgtEl>
                                          <p:spTgt spid="38919"/>
                                        </p:tgtEl>
                                        <p:attrNameLst>
                                          <p:attrName>ppt_x,ppt_y</p:attrName>
                                        </p:attrNameLst>
                                      </p:cBhvr>
                                      <p:rCtr x="1200" y="0"/>
                                    </p:animMotion>
                                  </p:childTnLst>
                                </p:cTn>
                              </p:par>
                              <p:par>
                                <p:cTn id="61" presetID="6" presetClass="emph" presetSubtype="0" accel="100000" autoRev="1" fill="hold" nodeType="withEffect">
                                  <p:stCondLst>
                                    <p:cond delay="300"/>
                                  </p:stCondLst>
                                  <p:childTnLst>
                                    <p:animScale>
                                      <p:cBhvr>
                                        <p:cTn id="62" dur="500" fill="hold"/>
                                        <p:tgtEl>
                                          <p:spTgt spid="38919"/>
                                        </p:tgtEl>
                                      </p:cBhvr>
                                      <p:by x="92000" y="92000"/>
                                    </p:animScale>
                                  </p:childTnLst>
                                </p:cTn>
                              </p:par>
                              <p:par>
                                <p:cTn id="63" presetID="10" presetClass="entr" presetSubtype="0" fill="hold" grpId="0" nodeType="withEffect">
                                  <p:stCondLst>
                                    <p:cond delay="900"/>
                                  </p:stCondLst>
                                  <p:childTnLst>
                                    <p:set>
                                      <p:cBhvr>
                                        <p:cTn id="64" dur="1" fill="hold">
                                          <p:stCondLst>
                                            <p:cond delay="0"/>
                                          </p:stCondLst>
                                        </p:cTn>
                                        <p:tgtEl>
                                          <p:spTgt spid="38917"/>
                                        </p:tgtEl>
                                        <p:attrNameLst>
                                          <p:attrName>style.visibility</p:attrName>
                                        </p:attrNameLst>
                                      </p:cBhvr>
                                      <p:to>
                                        <p:strVal val="visible"/>
                                      </p:to>
                                    </p:set>
                                    <p:animEffect transition="in" filter="fade">
                                      <p:cBhvr>
                                        <p:cTn id="65" dur="750"/>
                                        <p:tgtEl>
                                          <p:spTgt spid="38917"/>
                                        </p:tgtEl>
                                      </p:cBhvr>
                                    </p:animEffect>
                                  </p:childTnLst>
                                </p:cTn>
                              </p:par>
                              <p:par>
                                <p:cTn id="66" presetID="63" presetClass="path" presetSubtype="0" decel="100000" fill="hold" grpId="1" nodeType="withEffect">
                                  <p:stCondLst>
                                    <p:cond delay="900"/>
                                  </p:stCondLst>
                                  <p:childTnLst>
                                    <p:animMotion origin="layout" path="M -0.02412 6.49115E-7 L -7.50574E-7 6.49115E-7 " pathEditMode="relative" rAng="0" ptsTypes="AA">
                                      <p:cBhvr>
                                        <p:cTn id="67" dur="500" fill="hold"/>
                                        <p:tgtEl>
                                          <p:spTgt spid="38917"/>
                                        </p:tgtEl>
                                        <p:attrNameLst>
                                          <p:attrName>ppt_x,ppt_y</p:attrName>
                                        </p:attrNameLst>
                                      </p:cBhvr>
                                      <p:rCtr x="1200" y="0"/>
                                    </p:animMotion>
                                  </p:childTnLst>
                                </p:cTn>
                              </p:par>
                              <p:par>
                                <p:cTn id="68" presetID="6" presetClass="emph" presetSubtype="0" accel="100000" autoRev="1" fill="hold" grpId="2" nodeType="withEffect">
                                  <p:stCondLst>
                                    <p:cond delay="400"/>
                                  </p:stCondLst>
                                  <p:childTnLst>
                                    <p:animScale>
                                      <p:cBhvr>
                                        <p:cTn id="69" dur="500" fill="hold"/>
                                        <p:tgtEl>
                                          <p:spTgt spid="38917"/>
                                        </p:tgtEl>
                                      </p:cBhvr>
                                      <p:by x="92000" y="92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5" grpId="1" autoUpdateAnimBg="0"/>
      <p:bldP spid="38915" grpId="2" autoUpdateAnimBg="0"/>
      <p:bldP spid="38916" grpId="0" autoUpdateAnimBg="0"/>
      <p:bldP spid="38916" grpId="1" autoUpdateAnimBg="0"/>
      <p:bldP spid="38916" grpId="2" autoUpdateAnimBg="0"/>
      <p:bldP spid="38917" grpId="0" autoUpdateAnimBg="0"/>
      <p:bldP spid="38917" grpId="1" autoUpdateAnimBg="0"/>
      <p:bldP spid="38917" grpId="2" autoUpdateAnimBg="0"/>
      <p:bldP spid="38920" grpId="0" animBg="1" autoUpdateAnimBg="0"/>
      <p:bldP spid="3892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五边形 5"/>
          <p:cNvSpPr>
            <a:spLocks noChangeArrowheads="1"/>
          </p:cNvSpPr>
          <p:nvPr/>
        </p:nvSpPr>
        <p:spPr bwMode="auto">
          <a:xfrm rot="-5400000">
            <a:off x="5473700" y="884238"/>
            <a:ext cx="1223963" cy="1811337"/>
          </a:xfrm>
          <a:prstGeom prst="homePlate">
            <a:avLst>
              <a:gd name="adj" fmla="val 3102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39939" name="TextBox 6"/>
          <p:cNvSpPr txBox="1">
            <a:spLocks noChangeArrowheads="1"/>
          </p:cNvSpPr>
          <p:nvPr/>
        </p:nvSpPr>
        <p:spPr bwMode="auto">
          <a:xfrm>
            <a:off x="5622925" y="1681163"/>
            <a:ext cx="1050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ea typeface="宋体" panose="02010600030101010101" pitchFamily="2" charset="-122"/>
              </a:rPr>
              <a:t>20%</a:t>
            </a:r>
            <a:endParaRPr lang="zh-CN" altLang="en-US" sz="2400">
              <a:solidFill>
                <a:srgbClr val="F8F8F8"/>
              </a:solidFill>
              <a:ea typeface="宋体" panose="02010600030101010101" pitchFamily="2" charset="-122"/>
            </a:endParaRPr>
          </a:p>
        </p:txBody>
      </p:sp>
      <p:sp>
        <p:nvSpPr>
          <p:cNvPr id="39940" name="五边形 7"/>
          <p:cNvSpPr>
            <a:spLocks noChangeArrowheads="1"/>
          </p:cNvSpPr>
          <p:nvPr/>
        </p:nvSpPr>
        <p:spPr bwMode="auto">
          <a:xfrm rot="5400000">
            <a:off x="4905375" y="2820988"/>
            <a:ext cx="2360613" cy="1811337"/>
          </a:xfrm>
          <a:prstGeom prst="homePlate">
            <a:avLst>
              <a:gd name="adj" fmla="val 27573"/>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ndParaRPr>
          </a:p>
        </p:txBody>
      </p:sp>
      <p:sp>
        <p:nvSpPr>
          <p:cNvPr id="39941" name="TextBox 8"/>
          <p:cNvSpPr txBox="1">
            <a:spLocks noChangeArrowheads="1"/>
          </p:cNvSpPr>
          <p:nvPr/>
        </p:nvSpPr>
        <p:spPr bwMode="auto">
          <a:xfrm>
            <a:off x="5561013" y="2805113"/>
            <a:ext cx="10493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ea typeface="宋体" panose="02010600030101010101" pitchFamily="2" charset="-122"/>
              </a:rPr>
              <a:t>80%</a:t>
            </a:r>
            <a:endParaRPr lang="zh-CN" altLang="en-US" sz="2400">
              <a:solidFill>
                <a:srgbClr val="F8F8F8"/>
              </a:solidFill>
              <a:ea typeface="宋体" panose="02010600030101010101" pitchFamily="2" charset="-122"/>
            </a:endParaRPr>
          </a:p>
        </p:txBody>
      </p:sp>
      <p:sp>
        <p:nvSpPr>
          <p:cNvPr id="39942" name="矩形 9"/>
          <p:cNvSpPr>
            <a:spLocks noChangeArrowheads="1"/>
          </p:cNvSpPr>
          <p:nvPr/>
        </p:nvSpPr>
        <p:spPr bwMode="auto">
          <a:xfrm>
            <a:off x="5180013" y="3402013"/>
            <a:ext cx="1811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solidFill>
                  <a:srgbClr val="F8F8F8"/>
                </a:solidFill>
                <a:latin typeface="微软雅黑" panose="020B0503020204020204" pitchFamily="34" charset="-122"/>
              </a:rPr>
              <a:t>单击此处添加文本</a:t>
            </a:r>
            <a:endParaRPr lang="en-US" sz="1600">
              <a:solidFill>
                <a:srgbClr val="F8F8F8"/>
              </a:solidFill>
              <a:latin typeface="微软雅黑" panose="020B0503020204020204" pitchFamily="34" charset="-122"/>
            </a:endParaRPr>
          </a:p>
          <a:p>
            <a:pPr algn="ctr" eaLnBrk="1" hangingPunct="1">
              <a:spcBef>
                <a:spcPct val="0"/>
              </a:spcBef>
              <a:buFontTx/>
              <a:buNone/>
            </a:pPr>
            <a:r>
              <a:rPr lang="zh-CN" altLang="en-US" sz="1600">
                <a:solidFill>
                  <a:srgbClr val="F8F8F8"/>
                </a:solidFill>
                <a:latin typeface="微软雅黑" panose="020B0503020204020204" pitchFamily="34" charset="-122"/>
              </a:rPr>
              <a:t>单击此处添加文本</a:t>
            </a:r>
            <a:endParaRPr lang="en-US" sz="1600">
              <a:solidFill>
                <a:srgbClr val="F8F8F8"/>
              </a:solidFill>
              <a:latin typeface="微软雅黑" panose="020B0503020204020204" pitchFamily="34" charset="-122"/>
            </a:endParaRPr>
          </a:p>
        </p:txBody>
      </p:sp>
      <p:sp>
        <p:nvSpPr>
          <p:cNvPr id="39943" name="矩形 3"/>
          <p:cNvSpPr>
            <a:spLocks/>
          </p:cNvSpPr>
          <p:nvPr/>
        </p:nvSpPr>
        <p:spPr bwMode="auto">
          <a:xfrm rot="5400000" flipH="1" flipV="1">
            <a:off x="3333750" y="625476"/>
            <a:ext cx="409575" cy="2254250"/>
          </a:xfrm>
          <a:custGeom>
            <a:avLst/>
            <a:gdLst>
              <a:gd name="T0" fmla="*/ 409575 w 280750"/>
              <a:gd name="T1" fmla="*/ 2032796 h 1542591"/>
              <a:gd name="T2" fmla="*/ 409575 w 280750"/>
              <a:gd name="T3" fmla="*/ 221456 h 1542591"/>
              <a:gd name="T4" fmla="*/ 409550 w 280750"/>
              <a:gd name="T5" fmla="*/ 221456 h 1542591"/>
              <a:gd name="T6" fmla="*/ 409343 w 280750"/>
              <a:gd name="T7" fmla="*/ 0 h 1542591"/>
              <a:gd name="T8" fmla="*/ 204786 w 280750"/>
              <a:gd name="T9" fmla="*/ 150490 h 1542591"/>
              <a:gd name="T10" fmla="*/ 230 w 280750"/>
              <a:gd name="T11" fmla="*/ 0 h 1542591"/>
              <a:gd name="T12" fmla="*/ 230 w 280750"/>
              <a:gd name="T13" fmla="*/ 221456 h 1542591"/>
              <a:gd name="T14" fmla="*/ 0 w 280750"/>
              <a:gd name="T15" fmla="*/ 221456 h 1542591"/>
              <a:gd name="T16" fmla="*/ 0 w 280750"/>
              <a:gd name="T17" fmla="*/ 2032796 h 1542591"/>
              <a:gd name="T18" fmla="*/ 230 w 280750"/>
              <a:gd name="T19" fmla="*/ 2032796 h 1542591"/>
              <a:gd name="T20" fmla="*/ 230 w 280750"/>
              <a:gd name="T21" fmla="*/ 2099344 h 1542591"/>
              <a:gd name="T22" fmla="*/ 202388 w 280750"/>
              <a:gd name="T23" fmla="*/ 2254250 h 1542591"/>
              <a:gd name="T24" fmla="*/ 409343 w 280750"/>
              <a:gd name="T25" fmla="*/ 2110448 h 1542591"/>
              <a:gd name="T26" fmla="*/ 409568 w 280750"/>
              <a:gd name="T27" fmla="*/ 2038794 h 1542591"/>
              <a:gd name="T28" fmla="*/ 409550 w 280750"/>
              <a:gd name="T29" fmla="*/ 2032796 h 1542591"/>
              <a:gd name="T30" fmla="*/ 409575 w 280750"/>
              <a:gd name="T31" fmla="*/ 2032796 h 15425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0750"/>
              <a:gd name="T49" fmla="*/ 0 h 1542591"/>
              <a:gd name="T50" fmla="*/ 280750 w 280750"/>
              <a:gd name="T51" fmla="*/ 1542591 h 15425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9944" name="TextBox 11"/>
          <p:cNvSpPr txBox="1">
            <a:spLocks noChangeArrowheads="1"/>
          </p:cNvSpPr>
          <p:nvPr/>
        </p:nvSpPr>
        <p:spPr bwMode="auto">
          <a:xfrm>
            <a:off x="2455863" y="1584325"/>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latin typeface="微软雅黑" panose="020B0503020204020204" pitchFamily="34" charset="-122"/>
              </a:rPr>
              <a:t>单击添加标题</a:t>
            </a:r>
          </a:p>
        </p:txBody>
      </p:sp>
      <p:sp>
        <p:nvSpPr>
          <p:cNvPr id="39945" name="矩形 12"/>
          <p:cNvSpPr>
            <a:spLocks noChangeArrowheads="1"/>
          </p:cNvSpPr>
          <p:nvPr/>
        </p:nvSpPr>
        <p:spPr bwMode="auto">
          <a:xfrm>
            <a:off x="2382838" y="2109788"/>
            <a:ext cx="2252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sp>
        <p:nvSpPr>
          <p:cNvPr id="39946" name="矩形 13"/>
          <p:cNvSpPr>
            <a:spLocks noChangeArrowheads="1"/>
          </p:cNvSpPr>
          <p:nvPr/>
        </p:nvSpPr>
        <p:spPr bwMode="auto">
          <a:xfrm>
            <a:off x="7342188" y="1522413"/>
            <a:ext cx="22526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endParaRPr lang="en-US" sz="1600">
              <a:latin typeface="微软雅黑" panose="020B0503020204020204" pitchFamily="34" charset="-122"/>
            </a:endParaRPr>
          </a:p>
          <a:p>
            <a:pPr algn="ctr" eaLnBrk="1" hangingPunct="1">
              <a:spcBef>
                <a:spcPct val="0"/>
              </a:spcBef>
              <a:buFontTx/>
              <a:buNone/>
            </a:pPr>
            <a:r>
              <a:rPr lang="zh-CN" altLang="en-US" sz="1600">
                <a:latin typeface="微软雅黑" panose="020B0503020204020204" pitchFamily="34" charset="-122"/>
              </a:rPr>
              <a:t>单击此处添加文本</a:t>
            </a:r>
          </a:p>
        </p:txBody>
      </p:sp>
      <p:cxnSp>
        <p:nvCxnSpPr>
          <p:cNvPr id="39947" name="直接连接符 14"/>
          <p:cNvCxnSpPr>
            <a:cxnSpLocks noChangeShapeType="1"/>
          </p:cNvCxnSpPr>
          <p:nvPr/>
        </p:nvCxnSpPr>
        <p:spPr bwMode="auto">
          <a:xfrm>
            <a:off x="1895475" y="5049838"/>
            <a:ext cx="83359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9948" name="椭圆 15"/>
          <p:cNvSpPr>
            <a:spLocks noChangeArrowheads="1"/>
          </p:cNvSpPr>
          <p:nvPr/>
        </p:nvSpPr>
        <p:spPr bwMode="auto">
          <a:xfrm>
            <a:off x="2814638" y="5335588"/>
            <a:ext cx="584200" cy="5842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a:solidFill>
                <a:srgbClr val="000000"/>
              </a:solidFill>
              <a:latin typeface="微软雅黑" panose="020B0503020204020204" pitchFamily="34" charset="-122"/>
            </a:endParaRPr>
          </a:p>
        </p:txBody>
      </p:sp>
      <p:sp>
        <p:nvSpPr>
          <p:cNvPr id="39949" name="Freeform 14"/>
          <p:cNvSpPr>
            <a:spLocks noEditPoints="1"/>
          </p:cNvSpPr>
          <p:nvPr/>
        </p:nvSpPr>
        <p:spPr bwMode="auto">
          <a:xfrm>
            <a:off x="2970213" y="5481638"/>
            <a:ext cx="274637" cy="290512"/>
          </a:xfrm>
          <a:custGeom>
            <a:avLst/>
            <a:gdLst>
              <a:gd name="T0" fmla="*/ 0 w 383"/>
              <a:gd name="T1" fmla="*/ 271145 h 405"/>
              <a:gd name="T2" fmla="*/ 0 w 383"/>
              <a:gd name="T3" fmla="*/ 116922 h 405"/>
              <a:gd name="T4" fmla="*/ 27966 w 383"/>
              <a:gd name="T5" fmla="*/ 116922 h 405"/>
              <a:gd name="T6" fmla="*/ 27966 w 383"/>
              <a:gd name="T7" fmla="*/ 271145 h 405"/>
              <a:gd name="T8" fmla="*/ 0 w 383"/>
              <a:gd name="T9" fmla="*/ 271145 h 405"/>
              <a:gd name="T10" fmla="*/ 255993 w 383"/>
              <a:gd name="T11" fmla="*/ 113336 h 405"/>
              <a:gd name="T12" fmla="*/ 188589 w 383"/>
              <a:gd name="T13" fmla="*/ 111901 h 405"/>
              <a:gd name="T14" fmla="*/ 205081 w 383"/>
              <a:gd name="T15" fmla="*/ 69579 h 405"/>
              <a:gd name="T16" fmla="*/ 186438 w 383"/>
              <a:gd name="T17" fmla="*/ 0 h 405"/>
              <a:gd name="T18" fmla="*/ 167077 w 383"/>
              <a:gd name="T19" fmla="*/ 18650 h 405"/>
              <a:gd name="T20" fmla="*/ 93936 w 383"/>
              <a:gd name="T21" fmla="*/ 104010 h 405"/>
              <a:gd name="T22" fmla="*/ 42307 w 383"/>
              <a:gd name="T23" fmla="*/ 132703 h 405"/>
              <a:gd name="T24" fmla="*/ 42307 w 383"/>
              <a:gd name="T25" fmla="*/ 261102 h 405"/>
              <a:gd name="T26" fmla="*/ 116165 w 383"/>
              <a:gd name="T27" fmla="*/ 290512 h 405"/>
              <a:gd name="T28" fmla="*/ 197911 w 383"/>
              <a:gd name="T29" fmla="*/ 289077 h 405"/>
              <a:gd name="T30" fmla="*/ 218706 w 383"/>
              <a:gd name="T31" fmla="*/ 270427 h 405"/>
              <a:gd name="T32" fmla="*/ 208667 w 383"/>
              <a:gd name="T33" fmla="*/ 251777 h 405"/>
              <a:gd name="T34" fmla="*/ 208667 w 383"/>
              <a:gd name="T35" fmla="*/ 251777 h 405"/>
              <a:gd name="T36" fmla="*/ 207950 w 383"/>
              <a:gd name="T37" fmla="*/ 251777 h 405"/>
              <a:gd name="T38" fmla="*/ 205081 w 383"/>
              <a:gd name="T39" fmla="*/ 248190 h 405"/>
              <a:gd name="T40" fmla="*/ 208667 w 383"/>
              <a:gd name="T41" fmla="*/ 243887 h 405"/>
              <a:gd name="T42" fmla="*/ 216555 w 383"/>
              <a:gd name="T43" fmla="*/ 243887 h 405"/>
              <a:gd name="T44" fmla="*/ 237349 w 383"/>
              <a:gd name="T45" fmla="*/ 225236 h 405"/>
              <a:gd name="T46" fmla="*/ 227311 w 383"/>
              <a:gd name="T47" fmla="*/ 206586 h 405"/>
              <a:gd name="T48" fmla="*/ 227311 w 383"/>
              <a:gd name="T49" fmla="*/ 206586 h 405"/>
              <a:gd name="T50" fmla="*/ 226593 w 383"/>
              <a:gd name="T51" fmla="*/ 205869 h 405"/>
              <a:gd name="T52" fmla="*/ 223725 w 383"/>
              <a:gd name="T53" fmla="*/ 202282 h 405"/>
              <a:gd name="T54" fmla="*/ 227311 w 383"/>
              <a:gd name="T55" fmla="*/ 198696 h 405"/>
              <a:gd name="T56" fmla="*/ 235198 w 383"/>
              <a:gd name="T57" fmla="*/ 197979 h 405"/>
              <a:gd name="T58" fmla="*/ 255993 w 383"/>
              <a:gd name="T59" fmla="*/ 179328 h 405"/>
              <a:gd name="T60" fmla="*/ 245954 w 383"/>
              <a:gd name="T61" fmla="*/ 161396 h 405"/>
              <a:gd name="T62" fmla="*/ 245954 w 383"/>
              <a:gd name="T63" fmla="*/ 161396 h 405"/>
              <a:gd name="T64" fmla="*/ 245237 w 383"/>
              <a:gd name="T65" fmla="*/ 160678 h 405"/>
              <a:gd name="T66" fmla="*/ 242369 w 383"/>
              <a:gd name="T67" fmla="*/ 157092 h 405"/>
              <a:gd name="T68" fmla="*/ 245954 w 383"/>
              <a:gd name="T69" fmla="*/ 152788 h 405"/>
              <a:gd name="T70" fmla="*/ 253842 w 383"/>
              <a:gd name="T71" fmla="*/ 152788 h 405"/>
              <a:gd name="T72" fmla="*/ 274637 w 383"/>
              <a:gd name="T73" fmla="*/ 134138 h 405"/>
              <a:gd name="T74" fmla="*/ 255993 w 383"/>
              <a:gd name="T75" fmla="*/ 113336 h 4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3"/>
              <a:gd name="T115" fmla="*/ 0 h 405"/>
              <a:gd name="T116" fmla="*/ 383 w 383"/>
              <a:gd name="T117" fmla="*/ 405 h 4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3" tIns="34292" rIns="68583" bIns="34292" anchor="ctr"/>
          <a:lstStyle/>
          <a:p>
            <a:endParaRPr lang="zh-CN" altLang="en-US"/>
          </a:p>
        </p:txBody>
      </p:sp>
      <p:sp>
        <p:nvSpPr>
          <p:cNvPr id="39950" name="Rectangle 12"/>
          <p:cNvSpPr>
            <a:spLocks noChangeArrowheads="1"/>
          </p:cNvSpPr>
          <p:nvPr/>
        </p:nvSpPr>
        <p:spPr bwMode="auto">
          <a:xfrm>
            <a:off x="3551238" y="5233988"/>
            <a:ext cx="6608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Clr>
                <a:srgbClr val="1F3F5F"/>
              </a:buClr>
              <a:buFontTx/>
              <a:buNone/>
            </a:pPr>
            <a:r>
              <a:rPr lang="zh-CN" altLang="en-US" sz="1600">
                <a:latin typeface="微软雅黑" panose="020B0503020204020204" pitchFamily="34" charset="-122"/>
              </a:rPr>
              <a:t>单击此处添加文本，单击此处添加文本，单击此处添加文本。</a:t>
            </a:r>
            <a:endParaRPr lang="en-US" sz="1600">
              <a:latin typeface="微软雅黑" panose="020B0503020204020204" pitchFamily="34" charset="-122"/>
            </a:endParaRPr>
          </a:p>
          <a:p>
            <a:pPr algn="ctr" eaLnBrk="1" hangingPunct="1">
              <a:lnSpc>
                <a:spcPct val="150000"/>
              </a:lnSpc>
              <a:spcBef>
                <a:spcPct val="0"/>
              </a:spcBef>
              <a:buClr>
                <a:srgbClr val="1F3F5F"/>
              </a:buClr>
              <a:buFontTx/>
              <a:buNone/>
            </a:pPr>
            <a:r>
              <a:rPr lang="zh-CN" altLang="en-US" sz="1600">
                <a:latin typeface="微软雅黑" panose="020B0503020204020204" pitchFamily="34" charset="-122"/>
              </a:rPr>
              <a:t>单击此处添加文本，单击此处添加文本，单击此处添加文本。</a:t>
            </a:r>
          </a:p>
        </p:txBody>
      </p:sp>
      <p:sp>
        <p:nvSpPr>
          <p:cNvPr id="39952" name="TextBox 20"/>
          <p:cNvSpPr txBox="1">
            <a:spLocks noChangeArrowheads="1"/>
          </p:cNvSpPr>
          <p:nvPr/>
        </p:nvSpPr>
        <p:spPr bwMode="auto">
          <a:xfrm>
            <a:off x="7413625" y="3986213"/>
            <a:ext cx="2109788" cy="3698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latin typeface="微软雅黑" panose="020B0503020204020204" pitchFamily="34" charset="-122"/>
              </a:rPr>
              <a:t>单击添加标题</a:t>
            </a:r>
          </a:p>
        </p:txBody>
      </p:sp>
      <p:sp>
        <p:nvSpPr>
          <p:cNvPr id="39953" name="TextBox 21"/>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2" name="Group 18"/>
          <p:cNvGrpSpPr>
            <a:grpSpLocks/>
          </p:cNvGrpSpPr>
          <p:nvPr/>
        </p:nvGrpSpPr>
        <p:grpSpPr bwMode="auto">
          <a:xfrm>
            <a:off x="300038" y="142875"/>
            <a:ext cx="11236325" cy="525463"/>
            <a:chOff x="0" y="0"/>
            <a:chExt cx="11236203" cy="525463"/>
          </a:xfrm>
        </p:grpSpPr>
        <p:grpSp>
          <p:nvGrpSpPr>
            <p:cNvPr id="39954" name="Group 19"/>
            <p:cNvGrpSpPr>
              <a:grpSpLocks/>
            </p:cNvGrpSpPr>
            <p:nvPr/>
          </p:nvGrpSpPr>
          <p:grpSpPr bwMode="auto">
            <a:xfrm flipH="1" flipV="1">
              <a:off x="0" y="0"/>
              <a:ext cx="584200" cy="525463"/>
              <a:chOff x="0" y="0"/>
              <a:chExt cx="584200" cy="525463"/>
            </a:xfrm>
          </p:grpSpPr>
          <p:sp>
            <p:nvSpPr>
              <p:cNvPr id="39956"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9957"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39955" name="直接连接符 27"/>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779">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9953"/>
                                        </p:tgtEl>
                                        <p:attrNameLst>
                                          <p:attrName>style.visibility</p:attrName>
                                        </p:attrNameLst>
                                      </p:cBhvr>
                                      <p:to>
                                        <p:strVal val="visible"/>
                                      </p:to>
                                    </p:set>
                                    <p:anim calcmode="lin" valueType="num">
                                      <p:cBhvr>
                                        <p:cTn id="11" dur="300" fill="hold"/>
                                        <p:tgtEl>
                                          <p:spTgt spid="3995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39953"/>
                                        </p:tgtEl>
                                        <p:attrNameLst>
                                          <p:attrName>ppt_y</p:attrName>
                                        </p:attrNameLst>
                                      </p:cBhvr>
                                      <p:tavLst>
                                        <p:tav tm="0">
                                          <p:val>
                                            <p:strVal val="#ppt_y"/>
                                          </p:val>
                                        </p:tav>
                                        <p:tav tm="100000">
                                          <p:val>
                                            <p:strVal val="#ppt_y"/>
                                          </p:val>
                                        </p:tav>
                                      </p:tavLst>
                                    </p:anim>
                                    <p:anim calcmode="lin" valueType="num">
                                      <p:cBhvr>
                                        <p:cTn id="13" dur="300" fill="hold"/>
                                        <p:tgtEl>
                                          <p:spTgt spid="3995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3995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39953"/>
                                        </p:tgtEl>
                                      </p:cBhvr>
                                    </p:animEffect>
                                  </p:childTnLst>
                                </p:cTn>
                              </p:par>
                            </p:childTnLst>
                          </p:cTn>
                        </p:par>
                        <p:par>
                          <p:cTn id="16" fill="hold" nodeType="afterGroup">
                            <p:stCondLst>
                              <p:cond delay="1070"/>
                            </p:stCondLst>
                            <p:childTnLst>
                              <p:par>
                                <p:cTn id="17" presetID="2" presetClass="entr" presetSubtype="4" fill="hold" grpId="0" nodeType="afterEffect">
                                  <p:stCondLst>
                                    <p:cond delay="0"/>
                                  </p:stCondLst>
                                  <p:childTnLst>
                                    <p:set>
                                      <p:cBhvr>
                                        <p:cTn id="18" dur="1" fill="hold">
                                          <p:stCondLst>
                                            <p:cond delay="0"/>
                                          </p:stCondLst>
                                        </p:cTn>
                                        <p:tgtEl>
                                          <p:spTgt spid="39942"/>
                                        </p:tgtEl>
                                        <p:attrNameLst>
                                          <p:attrName>style.visibility</p:attrName>
                                        </p:attrNameLst>
                                      </p:cBhvr>
                                      <p:to>
                                        <p:strVal val="visible"/>
                                      </p:to>
                                    </p:set>
                                    <p:anim calcmode="lin" valueType="num">
                                      <p:cBhvr additive="base">
                                        <p:cTn id="19" dur="500" fill="hold"/>
                                        <p:tgtEl>
                                          <p:spTgt spid="39942"/>
                                        </p:tgtEl>
                                        <p:attrNameLst>
                                          <p:attrName>ppt_x</p:attrName>
                                        </p:attrNameLst>
                                      </p:cBhvr>
                                      <p:tavLst>
                                        <p:tav tm="0">
                                          <p:val>
                                            <p:strVal val="#ppt_x"/>
                                          </p:val>
                                        </p:tav>
                                        <p:tav tm="100000">
                                          <p:val>
                                            <p:strVal val="#ppt_x"/>
                                          </p:val>
                                        </p:tav>
                                      </p:tavLst>
                                    </p:anim>
                                    <p:anim calcmode="lin" valueType="num">
                                      <p:cBhvr additive="base">
                                        <p:cTn id="20" dur="500" fill="hold"/>
                                        <p:tgtEl>
                                          <p:spTgt spid="399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941"/>
                                        </p:tgtEl>
                                        <p:attrNameLst>
                                          <p:attrName>style.visibility</p:attrName>
                                        </p:attrNameLst>
                                      </p:cBhvr>
                                      <p:to>
                                        <p:strVal val="visible"/>
                                      </p:to>
                                    </p:set>
                                    <p:anim calcmode="lin" valueType="num">
                                      <p:cBhvr additive="base">
                                        <p:cTn id="23" dur="500" fill="hold"/>
                                        <p:tgtEl>
                                          <p:spTgt spid="39941"/>
                                        </p:tgtEl>
                                        <p:attrNameLst>
                                          <p:attrName>ppt_x</p:attrName>
                                        </p:attrNameLst>
                                      </p:cBhvr>
                                      <p:tavLst>
                                        <p:tav tm="0">
                                          <p:val>
                                            <p:strVal val="#ppt_x"/>
                                          </p:val>
                                        </p:tav>
                                        <p:tav tm="100000">
                                          <p:val>
                                            <p:strVal val="#ppt_x"/>
                                          </p:val>
                                        </p:tav>
                                      </p:tavLst>
                                    </p:anim>
                                    <p:anim calcmode="lin" valueType="num">
                                      <p:cBhvr additive="base">
                                        <p:cTn id="24" dur="500" fill="hold"/>
                                        <p:tgtEl>
                                          <p:spTgt spid="399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9940"/>
                                        </p:tgtEl>
                                        <p:attrNameLst>
                                          <p:attrName>style.visibility</p:attrName>
                                        </p:attrNameLst>
                                      </p:cBhvr>
                                      <p:to>
                                        <p:strVal val="visible"/>
                                      </p:to>
                                    </p:set>
                                    <p:anim calcmode="lin" valueType="num">
                                      <p:cBhvr additive="base">
                                        <p:cTn id="27" dur="500" fill="hold"/>
                                        <p:tgtEl>
                                          <p:spTgt spid="39940"/>
                                        </p:tgtEl>
                                        <p:attrNameLst>
                                          <p:attrName>ppt_x</p:attrName>
                                        </p:attrNameLst>
                                      </p:cBhvr>
                                      <p:tavLst>
                                        <p:tav tm="0">
                                          <p:val>
                                            <p:strVal val="#ppt_x"/>
                                          </p:val>
                                        </p:tav>
                                        <p:tav tm="100000">
                                          <p:val>
                                            <p:strVal val="#ppt_x"/>
                                          </p:val>
                                        </p:tav>
                                      </p:tavLst>
                                    </p:anim>
                                    <p:anim calcmode="lin" valueType="num">
                                      <p:cBhvr additive="base">
                                        <p:cTn id="28" dur="500" fill="hold"/>
                                        <p:tgtEl>
                                          <p:spTgt spid="39940"/>
                                        </p:tgtEl>
                                        <p:attrNameLst>
                                          <p:attrName>ppt_y</p:attrName>
                                        </p:attrNameLst>
                                      </p:cBhvr>
                                      <p:tavLst>
                                        <p:tav tm="0">
                                          <p:val>
                                            <p:strVal val="1+#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9938"/>
                                        </p:tgtEl>
                                        <p:attrNameLst>
                                          <p:attrName>style.visibility</p:attrName>
                                        </p:attrNameLst>
                                      </p:cBhvr>
                                      <p:to>
                                        <p:strVal val="visible"/>
                                      </p:to>
                                    </p:set>
                                    <p:anim calcmode="lin" valueType="num">
                                      <p:cBhvr additive="base">
                                        <p:cTn id="31" dur="500" fill="hold"/>
                                        <p:tgtEl>
                                          <p:spTgt spid="39938"/>
                                        </p:tgtEl>
                                        <p:attrNameLst>
                                          <p:attrName>ppt_x</p:attrName>
                                        </p:attrNameLst>
                                      </p:cBhvr>
                                      <p:tavLst>
                                        <p:tav tm="0">
                                          <p:val>
                                            <p:strVal val="#ppt_x"/>
                                          </p:val>
                                        </p:tav>
                                        <p:tav tm="100000">
                                          <p:val>
                                            <p:strVal val="#ppt_x"/>
                                          </p:val>
                                        </p:tav>
                                      </p:tavLst>
                                    </p:anim>
                                    <p:anim calcmode="lin" valueType="num">
                                      <p:cBhvr additive="base">
                                        <p:cTn id="32" dur="500" fill="hold"/>
                                        <p:tgtEl>
                                          <p:spTgt spid="3993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9939"/>
                                        </p:tgtEl>
                                        <p:attrNameLst>
                                          <p:attrName>style.visibility</p:attrName>
                                        </p:attrNameLst>
                                      </p:cBhvr>
                                      <p:to>
                                        <p:strVal val="visible"/>
                                      </p:to>
                                    </p:set>
                                    <p:anim calcmode="lin" valueType="num">
                                      <p:cBhvr additive="base">
                                        <p:cTn id="35" dur="500" fill="hold"/>
                                        <p:tgtEl>
                                          <p:spTgt spid="39939"/>
                                        </p:tgtEl>
                                        <p:attrNameLst>
                                          <p:attrName>ppt_x</p:attrName>
                                        </p:attrNameLst>
                                      </p:cBhvr>
                                      <p:tavLst>
                                        <p:tav tm="0">
                                          <p:val>
                                            <p:strVal val="#ppt_x"/>
                                          </p:val>
                                        </p:tav>
                                        <p:tav tm="100000">
                                          <p:val>
                                            <p:strVal val="#ppt_x"/>
                                          </p:val>
                                        </p:tav>
                                      </p:tavLst>
                                    </p:anim>
                                    <p:anim calcmode="lin" valueType="num">
                                      <p:cBhvr additive="base">
                                        <p:cTn id="36" dur="500" fill="hold"/>
                                        <p:tgtEl>
                                          <p:spTgt spid="39939"/>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9952"/>
                                        </p:tgtEl>
                                        <p:attrNameLst>
                                          <p:attrName>style.visibility</p:attrName>
                                        </p:attrNameLst>
                                      </p:cBhvr>
                                      <p:to>
                                        <p:strVal val="visible"/>
                                      </p:to>
                                    </p:set>
                                    <p:anim calcmode="lin" valueType="num">
                                      <p:cBhvr additive="base">
                                        <p:cTn id="39" dur="500" fill="hold"/>
                                        <p:tgtEl>
                                          <p:spTgt spid="39952"/>
                                        </p:tgtEl>
                                        <p:attrNameLst>
                                          <p:attrName>ppt_x</p:attrName>
                                        </p:attrNameLst>
                                      </p:cBhvr>
                                      <p:tavLst>
                                        <p:tav tm="0">
                                          <p:val>
                                            <p:strVal val="1+#ppt_w/2"/>
                                          </p:val>
                                        </p:tav>
                                        <p:tav tm="100000">
                                          <p:val>
                                            <p:strVal val="#ppt_x"/>
                                          </p:val>
                                        </p:tav>
                                      </p:tavLst>
                                    </p:anim>
                                    <p:anim calcmode="lin" valueType="num">
                                      <p:cBhvr additive="base">
                                        <p:cTn id="40" dur="500" fill="hold"/>
                                        <p:tgtEl>
                                          <p:spTgt spid="3995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943"/>
                                        </p:tgtEl>
                                        <p:attrNameLst>
                                          <p:attrName>style.visibility</p:attrName>
                                        </p:attrNameLst>
                                      </p:cBhvr>
                                      <p:to>
                                        <p:strVal val="visible"/>
                                      </p:to>
                                    </p:set>
                                    <p:anim calcmode="lin" valueType="num">
                                      <p:cBhvr additive="base">
                                        <p:cTn id="43" dur="500" fill="hold"/>
                                        <p:tgtEl>
                                          <p:spTgt spid="39943"/>
                                        </p:tgtEl>
                                        <p:attrNameLst>
                                          <p:attrName>ppt_x</p:attrName>
                                        </p:attrNameLst>
                                      </p:cBhvr>
                                      <p:tavLst>
                                        <p:tav tm="0">
                                          <p:val>
                                            <p:strVal val="0-#ppt_w/2"/>
                                          </p:val>
                                        </p:tav>
                                        <p:tav tm="100000">
                                          <p:val>
                                            <p:strVal val="#ppt_x"/>
                                          </p:val>
                                        </p:tav>
                                      </p:tavLst>
                                    </p:anim>
                                    <p:anim calcmode="lin" valueType="num">
                                      <p:cBhvr additive="base">
                                        <p:cTn id="44" dur="500" fill="hold"/>
                                        <p:tgtEl>
                                          <p:spTgt spid="3994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944"/>
                                        </p:tgtEl>
                                        <p:attrNameLst>
                                          <p:attrName>style.visibility</p:attrName>
                                        </p:attrNameLst>
                                      </p:cBhvr>
                                      <p:to>
                                        <p:strVal val="visible"/>
                                      </p:to>
                                    </p:set>
                                    <p:anim calcmode="lin" valueType="num">
                                      <p:cBhvr additive="base">
                                        <p:cTn id="47" dur="500" fill="hold"/>
                                        <p:tgtEl>
                                          <p:spTgt spid="39944"/>
                                        </p:tgtEl>
                                        <p:attrNameLst>
                                          <p:attrName>ppt_x</p:attrName>
                                        </p:attrNameLst>
                                      </p:cBhvr>
                                      <p:tavLst>
                                        <p:tav tm="0">
                                          <p:val>
                                            <p:strVal val="0-#ppt_w/2"/>
                                          </p:val>
                                        </p:tav>
                                        <p:tav tm="100000">
                                          <p:val>
                                            <p:strVal val="#ppt_x"/>
                                          </p:val>
                                        </p:tav>
                                      </p:tavLst>
                                    </p:anim>
                                    <p:anim calcmode="lin" valueType="num">
                                      <p:cBhvr additive="base">
                                        <p:cTn id="48" dur="500" fill="hold"/>
                                        <p:tgtEl>
                                          <p:spTgt spid="3994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1570"/>
                            </p:stCondLst>
                            <p:childTnLst>
                              <p:par>
                                <p:cTn id="50" presetID="22" presetClass="entr" presetSubtype="1" fill="hold" grpId="0" nodeType="afterEffect">
                                  <p:stCondLst>
                                    <p:cond delay="0"/>
                                  </p:stCondLst>
                                  <p:childTnLst>
                                    <p:set>
                                      <p:cBhvr>
                                        <p:cTn id="51" dur="1" fill="hold">
                                          <p:stCondLst>
                                            <p:cond delay="0"/>
                                          </p:stCondLst>
                                        </p:cTn>
                                        <p:tgtEl>
                                          <p:spTgt spid="39945"/>
                                        </p:tgtEl>
                                        <p:attrNameLst>
                                          <p:attrName>style.visibility</p:attrName>
                                        </p:attrNameLst>
                                      </p:cBhvr>
                                      <p:to>
                                        <p:strVal val="visible"/>
                                      </p:to>
                                    </p:set>
                                    <p:animEffect transition="in" filter="wipe(up)">
                                      <p:cBhvr>
                                        <p:cTn id="52" dur="500"/>
                                        <p:tgtEl>
                                          <p:spTgt spid="3994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9946"/>
                                        </p:tgtEl>
                                        <p:attrNameLst>
                                          <p:attrName>style.visibility</p:attrName>
                                        </p:attrNameLst>
                                      </p:cBhvr>
                                      <p:to>
                                        <p:strVal val="visible"/>
                                      </p:to>
                                    </p:set>
                                    <p:animEffect transition="in" filter="wipe(down)">
                                      <p:cBhvr>
                                        <p:cTn id="55" dur="500"/>
                                        <p:tgtEl>
                                          <p:spTgt spid="39946"/>
                                        </p:tgtEl>
                                      </p:cBhvr>
                                    </p:animEffect>
                                  </p:childTnLst>
                                </p:cTn>
                              </p:par>
                            </p:childTnLst>
                          </p:cTn>
                        </p:par>
                        <p:par>
                          <p:cTn id="56" fill="hold" nodeType="afterGroup">
                            <p:stCondLst>
                              <p:cond delay="2070"/>
                            </p:stCondLst>
                            <p:childTnLst>
                              <p:par>
                                <p:cTn id="57" presetID="22" presetClass="entr" presetSubtype="8" fill="hold" nodeType="afterEffect">
                                  <p:stCondLst>
                                    <p:cond delay="0"/>
                                  </p:stCondLst>
                                  <p:childTnLst>
                                    <p:set>
                                      <p:cBhvr>
                                        <p:cTn id="58" dur="1" fill="hold">
                                          <p:stCondLst>
                                            <p:cond delay="0"/>
                                          </p:stCondLst>
                                        </p:cTn>
                                        <p:tgtEl>
                                          <p:spTgt spid="39947"/>
                                        </p:tgtEl>
                                        <p:attrNameLst>
                                          <p:attrName>style.visibility</p:attrName>
                                        </p:attrNameLst>
                                      </p:cBhvr>
                                      <p:to>
                                        <p:strVal val="visible"/>
                                      </p:to>
                                    </p:set>
                                    <p:animEffect transition="in" filter="wipe(left)">
                                      <p:cBhvr>
                                        <p:cTn id="59" dur="500"/>
                                        <p:tgtEl>
                                          <p:spTgt spid="39947"/>
                                        </p:tgtEl>
                                      </p:cBhvr>
                                    </p:animEffect>
                                  </p:childTnLst>
                                </p:cTn>
                              </p:par>
                            </p:childTnLst>
                          </p:cTn>
                        </p:par>
                        <p:par>
                          <p:cTn id="60" fill="hold" nodeType="afterGroup">
                            <p:stCondLst>
                              <p:cond delay="2570"/>
                            </p:stCondLst>
                            <p:childTnLst>
                              <p:par>
                                <p:cTn id="61" presetID="10" presetClass="entr" presetSubtype="0" fill="hold" grpId="0" nodeType="afterEffect">
                                  <p:stCondLst>
                                    <p:cond delay="0"/>
                                  </p:stCondLst>
                                  <p:childTnLst>
                                    <p:set>
                                      <p:cBhvr>
                                        <p:cTn id="62" dur="1" fill="hold">
                                          <p:stCondLst>
                                            <p:cond delay="0"/>
                                          </p:stCondLst>
                                        </p:cTn>
                                        <p:tgtEl>
                                          <p:spTgt spid="39948"/>
                                        </p:tgtEl>
                                        <p:attrNameLst>
                                          <p:attrName>style.visibility</p:attrName>
                                        </p:attrNameLst>
                                      </p:cBhvr>
                                      <p:to>
                                        <p:strVal val="visible"/>
                                      </p:to>
                                    </p:set>
                                    <p:animEffect transition="in" filter="fade">
                                      <p:cBhvr>
                                        <p:cTn id="63" dur="500"/>
                                        <p:tgtEl>
                                          <p:spTgt spid="3994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949"/>
                                        </p:tgtEl>
                                        <p:attrNameLst>
                                          <p:attrName>style.visibility</p:attrName>
                                        </p:attrNameLst>
                                      </p:cBhvr>
                                      <p:to>
                                        <p:strVal val="visible"/>
                                      </p:to>
                                    </p:set>
                                    <p:animEffect transition="in" filter="fade">
                                      <p:cBhvr>
                                        <p:cTn id="66" dur="500"/>
                                        <p:tgtEl>
                                          <p:spTgt spid="39949"/>
                                        </p:tgtEl>
                                      </p:cBhvr>
                                    </p:animEffect>
                                  </p:childTnLst>
                                </p:cTn>
                              </p:par>
                            </p:childTnLst>
                          </p:cTn>
                        </p:par>
                        <p:par>
                          <p:cTn id="67" fill="hold" nodeType="afterGroup">
                            <p:stCondLst>
                              <p:cond delay="3070"/>
                            </p:stCondLst>
                            <p:childTnLst>
                              <p:par>
                                <p:cTn id="68" presetID="22" presetClass="entr" presetSubtype="1" fill="hold" grpId="0" nodeType="afterEffect">
                                  <p:stCondLst>
                                    <p:cond delay="0"/>
                                  </p:stCondLst>
                                  <p:childTnLst>
                                    <p:set>
                                      <p:cBhvr>
                                        <p:cTn id="69" dur="1" fill="hold">
                                          <p:stCondLst>
                                            <p:cond delay="0"/>
                                          </p:stCondLst>
                                        </p:cTn>
                                        <p:tgtEl>
                                          <p:spTgt spid="39950"/>
                                        </p:tgtEl>
                                        <p:attrNameLst>
                                          <p:attrName>style.visibility</p:attrName>
                                        </p:attrNameLst>
                                      </p:cBhvr>
                                      <p:to>
                                        <p:strVal val="visible"/>
                                      </p:to>
                                    </p:set>
                                    <p:animEffect transition="in" filter="wipe(up)">
                                      <p:cBhvr>
                                        <p:cTn id="70" dur="500"/>
                                        <p:tgtEl>
                                          <p:spTgt spid="39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39" grpId="0" autoUpdateAnimBg="0"/>
      <p:bldP spid="39940" grpId="0" animBg="1" autoUpdateAnimBg="0"/>
      <p:bldP spid="39941" grpId="0" autoUpdateAnimBg="0"/>
      <p:bldP spid="39942" grpId="0" autoUpdateAnimBg="0"/>
      <p:bldP spid="39943" grpId="0" animBg="1"/>
      <p:bldP spid="39944" grpId="0" autoUpdateAnimBg="0"/>
      <p:bldP spid="39945" grpId="0" autoUpdateAnimBg="0"/>
      <p:bldP spid="39946" grpId="0" autoUpdateAnimBg="0"/>
      <p:bldP spid="39948" grpId="0" animBg="1" autoUpdateAnimBg="0"/>
      <p:bldP spid="39949" grpId="0" animBg="1"/>
      <p:bldP spid="39950" grpId="0" autoUpdateAnimBg="0"/>
      <p:bldP spid="39952" grpId="0" animBg="1" autoUpdateAnimBg="0"/>
      <p:bldP spid="3995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5"/>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2" name="Group 3"/>
          <p:cNvGrpSpPr>
            <a:grpSpLocks/>
          </p:cNvGrpSpPr>
          <p:nvPr/>
        </p:nvGrpSpPr>
        <p:grpSpPr bwMode="auto">
          <a:xfrm>
            <a:off x="300038" y="142875"/>
            <a:ext cx="11236325" cy="525463"/>
            <a:chOff x="0" y="0"/>
            <a:chExt cx="11236203" cy="525463"/>
          </a:xfrm>
        </p:grpSpPr>
        <p:grpSp>
          <p:nvGrpSpPr>
            <p:cNvPr id="3" name="Group 4"/>
            <p:cNvGrpSpPr>
              <a:grpSpLocks/>
            </p:cNvGrpSpPr>
            <p:nvPr/>
          </p:nvGrpSpPr>
          <p:grpSpPr bwMode="auto">
            <a:xfrm flipH="1" flipV="1">
              <a:off x="0" y="0"/>
              <a:ext cx="584200" cy="525463"/>
              <a:chOff x="0" y="0"/>
              <a:chExt cx="584200" cy="525463"/>
            </a:xfrm>
          </p:grpSpPr>
          <p:sp>
            <p:nvSpPr>
              <p:cNvPr id="4"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6" name="直接连接符 19"/>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40964" name="Rectangle 3"/>
          <p:cNvSpPr>
            <a:spLocks noChangeArrowheads="1"/>
          </p:cNvSpPr>
          <p:nvPr/>
        </p:nvSpPr>
        <p:spPr bwMode="auto">
          <a:xfrm>
            <a:off x="1924050" y="2312988"/>
            <a:ext cx="633412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74" tIns="36287" rIns="72574" bIns="36287"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500">
              <a:ea typeface="宋体" panose="02010600030101010101" pitchFamily="2" charset="-122"/>
            </a:endParaRPr>
          </a:p>
        </p:txBody>
      </p:sp>
      <p:sp>
        <p:nvSpPr>
          <p:cNvPr id="40969" name="Rectangle 7"/>
          <p:cNvSpPr>
            <a:spLocks noChangeArrowheads="1"/>
          </p:cNvSpPr>
          <p:nvPr/>
        </p:nvSpPr>
        <p:spPr bwMode="auto">
          <a:xfrm>
            <a:off x="1347788" y="4600575"/>
            <a:ext cx="27686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p>
          <a:p>
            <a:pPr eaLnBrk="1" hangingPunct="1">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p>
          <a:p>
            <a:pPr eaLnBrk="1" hangingPunct="1">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endParaRPr lang="zh-CN" altLang="en-US" sz="1600">
              <a:ea typeface="宋体" panose="02010600030101010101" pitchFamily="2" charset="-122"/>
            </a:endParaRPr>
          </a:p>
        </p:txBody>
      </p:sp>
      <p:sp>
        <p:nvSpPr>
          <p:cNvPr id="40970" name="Rectangle 8"/>
          <p:cNvSpPr>
            <a:spLocks noChangeArrowheads="1"/>
          </p:cNvSpPr>
          <p:nvPr/>
        </p:nvSpPr>
        <p:spPr bwMode="auto">
          <a:xfrm>
            <a:off x="1347788" y="4351338"/>
            <a:ext cx="219868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latin typeface="微软雅黑" panose="020B0503020204020204" pitchFamily="34" charset="-122"/>
                <a:sym typeface="微软雅黑" panose="020B0503020204020204" pitchFamily="34" charset="-122"/>
              </a:rPr>
              <a:t>单击此处添加标题文字</a:t>
            </a:r>
          </a:p>
        </p:txBody>
      </p:sp>
      <p:sp>
        <p:nvSpPr>
          <p:cNvPr id="40971" name="Rectangle 9"/>
          <p:cNvSpPr>
            <a:spLocks noChangeArrowheads="1"/>
          </p:cNvSpPr>
          <p:nvPr/>
        </p:nvSpPr>
        <p:spPr bwMode="auto">
          <a:xfrm>
            <a:off x="1312863" y="2208213"/>
            <a:ext cx="2741612"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p>
          <a:p>
            <a:pPr>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endParaRPr lang="zh-CN" altLang="en-US" sz="1600">
              <a:ea typeface="宋体" panose="02010600030101010101" pitchFamily="2" charset="-122"/>
            </a:endParaRPr>
          </a:p>
        </p:txBody>
      </p:sp>
      <p:sp>
        <p:nvSpPr>
          <p:cNvPr id="40972" name="Rectangle 10"/>
          <p:cNvSpPr>
            <a:spLocks noChangeArrowheads="1"/>
          </p:cNvSpPr>
          <p:nvPr/>
        </p:nvSpPr>
        <p:spPr bwMode="auto">
          <a:xfrm>
            <a:off x="1312863" y="1958975"/>
            <a:ext cx="21986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1600" b="1">
                <a:latin typeface="微软雅黑" panose="020B0503020204020204" pitchFamily="34" charset="-122"/>
                <a:sym typeface="微软雅黑" panose="020B0503020204020204" pitchFamily="34" charset="-122"/>
              </a:rPr>
              <a:t>单击此处添加标题文字</a:t>
            </a:r>
          </a:p>
        </p:txBody>
      </p:sp>
      <p:sp>
        <p:nvSpPr>
          <p:cNvPr id="40973" name="Rectangle 11"/>
          <p:cNvSpPr>
            <a:spLocks noChangeArrowheads="1"/>
          </p:cNvSpPr>
          <p:nvPr/>
        </p:nvSpPr>
        <p:spPr bwMode="auto">
          <a:xfrm>
            <a:off x="8024813" y="4292600"/>
            <a:ext cx="26098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p>
          <a:p>
            <a:pPr algn="r">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p>
          <a:p>
            <a:pPr algn="r">
              <a:lnSpc>
                <a:spcPct val="120000"/>
              </a:lnSpc>
              <a:spcBef>
                <a:spcPct val="0"/>
              </a:spcBef>
              <a:buFontTx/>
              <a:buNone/>
            </a:pPr>
            <a:r>
              <a:rPr lang="zh-CN" altLang="en-US" sz="1600">
                <a:latin typeface="微软雅黑" panose="020B0503020204020204" pitchFamily="34" charset="-122"/>
                <a:sym typeface="微软雅黑" panose="020B0503020204020204" pitchFamily="34" charset="-122"/>
              </a:rPr>
              <a:t>单击此处添加段落文字内容</a:t>
            </a:r>
            <a:endParaRPr lang="zh-CN" altLang="en-US" sz="1600">
              <a:ea typeface="宋体" panose="02010600030101010101" pitchFamily="2" charset="-122"/>
            </a:endParaRPr>
          </a:p>
        </p:txBody>
      </p:sp>
      <p:sp>
        <p:nvSpPr>
          <p:cNvPr id="40974" name="Rectangle 12"/>
          <p:cNvSpPr>
            <a:spLocks noChangeArrowheads="1"/>
          </p:cNvSpPr>
          <p:nvPr/>
        </p:nvSpPr>
        <p:spPr bwMode="auto">
          <a:xfrm>
            <a:off x="8037513" y="4032250"/>
            <a:ext cx="21986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74" tIns="36287" rIns="72574" bIns="36287">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FontTx/>
              <a:buNone/>
            </a:pPr>
            <a:r>
              <a:rPr lang="zh-CN" altLang="en-US" sz="1600" b="1">
                <a:latin typeface="微软雅黑" panose="020B0503020204020204" pitchFamily="34" charset="-122"/>
                <a:sym typeface="微软雅黑" panose="020B0503020204020204" pitchFamily="34" charset="-122"/>
              </a:rPr>
              <a:t>单击此处添加标题文字</a:t>
            </a:r>
          </a:p>
        </p:txBody>
      </p:sp>
      <p:sp>
        <p:nvSpPr>
          <p:cNvPr id="40975" name="Freeform 6"/>
          <p:cNvSpPr>
            <a:spLocks noEditPoints="1"/>
          </p:cNvSpPr>
          <p:nvPr/>
        </p:nvSpPr>
        <p:spPr bwMode="auto">
          <a:xfrm>
            <a:off x="5797550" y="1619250"/>
            <a:ext cx="1843088" cy="1841500"/>
          </a:xfrm>
          <a:custGeom>
            <a:avLst/>
            <a:gdLst>
              <a:gd name="T0" fmla="*/ 1075854 w 1708"/>
              <a:gd name="T1" fmla="*/ 185444 h 1708"/>
              <a:gd name="T2" fmla="*/ 1331599 w 1708"/>
              <a:gd name="T3" fmla="*/ 291104 h 1708"/>
              <a:gd name="T4" fmla="*/ 1463248 w 1708"/>
              <a:gd name="T5" fmla="*/ 160646 h 1708"/>
              <a:gd name="T6" fmla="*/ 1682303 w 1708"/>
              <a:gd name="T7" fmla="*/ 379513 h 1708"/>
              <a:gd name="T8" fmla="*/ 1550654 w 1708"/>
              <a:gd name="T9" fmla="*/ 509970 h 1708"/>
              <a:gd name="T10" fmla="*/ 1656405 w 1708"/>
              <a:gd name="T11" fmla="*/ 765495 h 1708"/>
              <a:gd name="T12" fmla="*/ 1843088 w 1708"/>
              <a:gd name="T13" fmla="*/ 765495 h 1708"/>
              <a:gd name="T14" fmla="*/ 1843088 w 1708"/>
              <a:gd name="T15" fmla="*/ 1074927 h 1708"/>
              <a:gd name="T16" fmla="*/ 1656405 w 1708"/>
              <a:gd name="T17" fmla="*/ 1074927 h 1708"/>
              <a:gd name="T18" fmla="*/ 1550654 w 1708"/>
              <a:gd name="T19" fmla="*/ 1330451 h 1708"/>
              <a:gd name="T20" fmla="*/ 1682303 w 1708"/>
              <a:gd name="T21" fmla="*/ 1461987 h 1708"/>
              <a:gd name="T22" fmla="*/ 1463248 w 1708"/>
              <a:gd name="T23" fmla="*/ 1680854 h 1708"/>
              <a:gd name="T24" fmla="*/ 1331599 w 1708"/>
              <a:gd name="T25" fmla="*/ 1549318 h 1708"/>
              <a:gd name="T26" fmla="*/ 1075854 w 1708"/>
              <a:gd name="T27" fmla="*/ 1654978 h 1708"/>
              <a:gd name="T28" fmla="*/ 1075854 w 1708"/>
              <a:gd name="T29" fmla="*/ 1841500 h 1708"/>
              <a:gd name="T30" fmla="*/ 766155 w 1708"/>
              <a:gd name="T31" fmla="*/ 1841500 h 1708"/>
              <a:gd name="T32" fmla="*/ 766155 w 1708"/>
              <a:gd name="T33" fmla="*/ 1654978 h 1708"/>
              <a:gd name="T34" fmla="*/ 510410 w 1708"/>
              <a:gd name="T35" fmla="*/ 1549318 h 1708"/>
              <a:gd name="T36" fmla="*/ 379840 w 1708"/>
              <a:gd name="T37" fmla="*/ 1680854 h 1708"/>
              <a:gd name="T38" fmla="*/ 160785 w 1708"/>
              <a:gd name="T39" fmla="*/ 1461987 h 1708"/>
              <a:gd name="T40" fmla="*/ 291355 w 1708"/>
              <a:gd name="T41" fmla="*/ 1330451 h 1708"/>
              <a:gd name="T42" fmla="*/ 185604 w 1708"/>
              <a:gd name="T43" fmla="*/ 1074927 h 1708"/>
              <a:gd name="T44" fmla="*/ 0 w 1708"/>
              <a:gd name="T45" fmla="*/ 1074927 h 1708"/>
              <a:gd name="T46" fmla="*/ 0 w 1708"/>
              <a:gd name="T47" fmla="*/ 765495 h 1708"/>
              <a:gd name="T48" fmla="*/ 185604 w 1708"/>
              <a:gd name="T49" fmla="*/ 765495 h 1708"/>
              <a:gd name="T50" fmla="*/ 291355 w 1708"/>
              <a:gd name="T51" fmla="*/ 509970 h 1708"/>
              <a:gd name="T52" fmla="*/ 160785 w 1708"/>
              <a:gd name="T53" fmla="*/ 379513 h 1708"/>
              <a:gd name="T54" fmla="*/ 379840 w 1708"/>
              <a:gd name="T55" fmla="*/ 160646 h 1708"/>
              <a:gd name="T56" fmla="*/ 510410 w 1708"/>
              <a:gd name="T57" fmla="*/ 291104 h 1708"/>
              <a:gd name="T58" fmla="*/ 766155 w 1708"/>
              <a:gd name="T59" fmla="*/ 185444 h 1708"/>
              <a:gd name="T60" fmla="*/ 766155 w 1708"/>
              <a:gd name="T61" fmla="*/ 0 h 1708"/>
              <a:gd name="T62" fmla="*/ 1075854 w 1708"/>
              <a:gd name="T63" fmla="*/ 0 h 1708"/>
              <a:gd name="T64" fmla="*/ 1075854 w 1708"/>
              <a:gd name="T65" fmla="*/ 185444 h 1708"/>
              <a:gd name="T66" fmla="*/ 921544 w 1708"/>
              <a:gd name="T67" fmla="*/ 394607 h 1708"/>
              <a:gd name="T68" fmla="*/ 1448141 w 1708"/>
              <a:gd name="T69" fmla="*/ 920750 h 1708"/>
              <a:gd name="T70" fmla="*/ 921544 w 1708"/>
              <a:gd name="T71" fmla="*/ 1446893 h 1708"/>
              <a:gd name="T72" fmla="*/ 394947 w 1708"/>
              <a:gd name="T73" fmla="*/ 920750 h 1708"/>
              <a:gd name="T74" fmla="*/ 921544 w 1708"/>
              <a:gd name="T75" fmla="*/ 394607 h 1708"/>
              <a:gd name="T76" fmla="*/ 921544 w 1708"/>
              <a:gd name="T77" fmla="*/ 531534 h 1708"/>
              <a:gd name="T78" fmla="*/ 1311096 w 1708"/>
              <a:gd name="T79" fmla="*/ 920750 h 1708"/>
              <a:gd name="T80" fmla="*/ 921544 w 1708"/>
              <a:gd name="T81" fmla="*/ 1309966 h 1708"/>
              <a:gd name="T82" fmla="*/ 531992 w 1708"/>
              <a:gd name="T83" fmla="*/ 920750 h 1708"/>
              <a:gd name="T84" fmla="*/ 921544 w 1708"/>
              <a:gd name="T85" fmla="*/ 531534 h 1708"/>
              <a:gd name="T86" fmla="*/ 921544 w 1708"/>
              <a:gd name="T87" fmla="*/ 700805 h 1708"/>
              <a:gd name="T88" fmla="*/ 1141679 w 1708"/>
              <a:gd name="T89" fmla="*/ 920750 h 1708"/>
              <a:gd name="T90" fmla="*/ 921544 w 1708"/>
              <a:gd name="T91" fmla="*/ 1140695 h 1708"/>
              <a:gd name="T92" fmla="*/ 701409 w 1708"/>
              <a:gd name="T93" fmla="*/ 920750 h 1708"/>
              <a:gd name="T94" fmla="*/ 921544 w 1708"/>
              <a:gd name="T95" fmla="*/ 700805 h 17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8"/>
              <a:gd name="T145" fmla="*/ 0 h 1708"/>
              <a:gd name="T146" fmla="*/ 1708 w 1708"/>
              <a:gd name="T147" fmla="*/ 1708 h 17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lIns="72574" tIns="36287" rIns="72574" bIns="36287"/>
          <a:lstStyle/>
          <a:p>
            <a:endParaRPr lang="zh-CN" altLang="en-US"/>
          </a:p>
        </p:txBody>
      </p:sp>
      <p:sp>
        <p:nvSpPr>
          <p:cNvPr id="40976" name="Freeform 6"/>
          <p:cNvSpPr>
            <a:spLocks noEditPoints="1"/>
          </p:cNvSpPr>
          <p:nvPr/>
        </p:nvSpPr>
        <p:spPr bwMode="auto">
          <a:xfrm>
            <a:off x="4891088" y="3328988"/>
            <a:ext cx="2535237" cy="2535237"/>
          </a:xfrm>
          <a:custGeom>
            <a:avLst/>
            <a:gdLst>
              <a:gd name="T0" fmla="*/ 1479878 w 1708"/>
              <a:gd name="T1" fmla="*/ 255305 h 1708"/>
              <a:gd name="T2" fmla="*/ 1831664 w 1708"/>
              <a:gd name="T3" fmla="*/ 400769 h 1708"/>
              <a:gd name="T4" fmla="*/ 2012753 w 1708"/>
              <a:gd name="T5" fmla="*/ 221165 h 1708"/>
              <a:gd name="T6" fmla="*/ 2314072 w 1708"/>
              <a:gd name="T7" fmla="*/ 522484 h 1708"/>
              <a:gd name="T8" fmla="*/ 2132983 w 1708"/>
              <a:gd name="T9" fmla="*/ 702088 h 1708"/>
              <a:gd name="T10" fmla="*/ 2278448 w 1708"/>
              <a:gd name="T11" fmla="*/ 1053875 h 1708"/>
              <a:gd name="T12" fmla="*/ 2535237 w 1708"/>
              <a:gd name="T13" fmla="*/ 1053875 h 1708"/>
              <a:gd name="T14" fmla="*/ 2535237 w 1708"/>
              <a:gd name="T15" fmla="*/ 1479878 h 1708"/>
              <a:gd name="T16" fmla="*/ 2278448 w 1708"/>
              <a:gd name="T17" fmla="*/ 1479878 h 1708"/>
              <a:gd name="T18" fmla="*/ 2132983 w 1708"/>
              <a:gd name="T19" fmla="*/ 1831664 h 1708"/>
              <a:gd name="T20" fmla="*/ 2314072 w 1708"/>
              <a:gd name="T21" fmla="*/ 2012753 h 1708"/>
              <a:gd name="T22" fmla="*/ 2012753 w 1708"/>
              <a:gd name="T23" fmla="*/ 2314072 h 1708"/>
              <a:gd name="T24" fmla="*/ 1831664 w 1708"/>
              <a:gd name="T25" fmla="*/ 2132983 h 1708"/>
              <a:gd name="T26" fmla="*/ 1479878 w 1708"/>
              <a:gd name="T27" fmla="*/ 2278448 h 1708"/>
              <a:gd name="T28" fmla="*/ 1479878 w 1708"/>
              <a:gd name="T29" fmla="*/ 2535237 h 1708"/>
              <a:gd name="T30" fmla="*/ 1053875 w 1708"/>
              <a:gd name="T31" fmla="*/ 2535237 h 1708"/>
              <a:gd name="T32" fmla="*/ 1053875 w 1708"/>
              <a:gd name="T33" fmla="*/ 2278448 h 1708"/>
              <a:gd name="T34" fmla="*/ 702088 w 1708"/>
              <a:gd name="T35" fmla="*/ 2132983 h 1708"/>
              <a:gd name="T36" fmla="*/ 522484 w 1708"/>
              <a:gd name="T37" fmla="*/ 2314072 h 1708"/>
              <a:gd name="T38" fmla="*/ 221165 w 1708"/>
              <a:gd name="T39" fmla="*/ 2012753 h 1708"/>
              <a:gd name="T40" fmla="*/ 400769 w 1708"/>
              <a:gd name="T41" fmla="*/ 1831664 h 1708"/>
              <a:gd name="T42" fmla="*/ 255305 w 1708"/>
              <a:gd name="T43" fmla="*/ 1479878 h 1708"/>
              <a:gd name="T44" fmla="*/ 0 w 1708"/>
              <a:gd name="T45" fmla="*/ 1479878 h 1708"/>
              <a:gd name="T46" fmla="*/ 0 w 1708"/>
              <a:gd name="T47" fmla="*/ 1053875 h 1708"/>
              <a:gd name="T48" fmla="*/ 255305 w 1708"/>
              <a:gd name="T49" fmla="*/ 1053875 h 1708"/>
              <a:gd name="T50" fmla="*/ 400769 w 1708"/>
              <a:gd name="T51" fmla="*/ 702088 h 1708"/>
              <a:gd name="T52" fmla="*/ 221165 w 1708"/>
              <a:gd name="T53" fmla="*/ 522484 h 1708"/>
              <a:gd name="T54" fmla="*/ 522484 w 1708"/>
              <a:gd name="T55" fmla="*/ 221165 h 1708"/>
              <a:gd name="T56" fmla="*/ 702088 w 1708"/>
              <a:gd name="T57" fmla="*/ 400769 h 1708"/>
              <a:gd name="T58" fmla="*/ 1053875 w 1708"/>
              <a:gd name="T59" fmla="*/ 255305 h 1708"/>
              <a:gd name="T60" fmla="*/ 1053875 w 1708"/>
              <a:gd name="T61" fmla="*/ 0 h 1708"/>
              <a:gd name="T62" fmla="*/ 1479878 w 1708"/>
              <a:gd name="T63" fmla="*/ 0 h 1708"/>
              <a:gd name="T64" fmla="*/ 1479878 w 1708"/>
              <a:gd name="T65" fmla="*/ 255305 h 1708"/>
              <a:gd name="T66" fmla="*/ 1267619 w 1708"/>
              <a:gd name="T67" fmla="*/ 543265 h 1708"/>
              <a:gd name="T68" fmla="*/ 1991972 w 1708"/>
              <a:gd name="T69" fmla="*/ 1267619 h 1708"/>
              <a:gd name="T70" fmla="*/ 1267619 w 1708"/>
              <a:gd name="T71" fmla="*/ 1991972 h 1708"/>
              <a:gd name="T72" fmla="*/ 543265 w 1708"/>
              <a:gd name="T73" fmla="*/ 1267619 h 1708"/>
              <a:gd name="T74" fmla="*/ 1267619 w 1708"/>
              <a:gd name="T75" fmla="*/ 543265 h 1708"/>
              <a:gd name="T76" fmla="*/ 1267619 w 1708"/>
              <a:gd name="T77" fmla="*/ 731775 h 1708"/>
              <a:gd name="T78" fmla="*/ 1803462 w 1708"/>
              <a:gd name="T79" fmla="*/ 1267619 h 1708"/>
              <a:gd name="T80" fmla="*/ 1267619 w 1708"/>
              <a:gd name="T81" fmla="*/ 1803462 h 1708"/>
              <a:gd name="T82" fmla="*/ 731775 w 1708"/>
              <a:gd name="T83" fmla="*/ 1267619 h 1708"/>
              <a:gd name="T84" fmla="*/ 1267619 w 1708"/>
              <a:gd name="T85" fmla="*/ 731775 h 1708"/>
              <a:gd name="T86" fmla="*/ 1267619 w 1708"/>
              <a:gd name="T87" fmla="*/ 964815 h 1708"/>
              <a:gd name="T88" fmla="*/ 1570422 w 1708"/>
              <a:gd name="T89" fmla="*/ 1267619 h 1708"/>
              <a:gd name="T90" fmla="*/ 1267619 w 1708"/>
              <a:gd name="T91" fmla="*/ 1570422 h 1708"/>
              <a:gd name="T92" fmla="*/ 964815 w 1708"/>
              <a:gd name="T93" fmla="*/ 1267619 h 1708"/>
              <a:gd name="T94" fmla="*/ 1267619 w 1708"/>
              <a:gd name="T95" fmla="*/ 964815 h 17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8"/>
              <a:gd name="T145" fmla="*/ 0 h 1708"/>
              <a:gd name="T146" fmla="*/ 1708 w 1708"/>
              <a:gd name="T147" fmla="*/ 1708 h 17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72574" tIns="36287" rIns="72574" bIns="36287"/>
          <a:lstStyle/>
          <a:p>
            <a:endParaRPr lang="zh-CN" altLang="en-US"/>
          </a:p>
        </p:txBody>
      </p:sp>
      <p:sp>
        <p:nvSpPr>
          <p:cNvPr id="40977" name="Freeform 6"/>
          <p:cNvSpPr>
            <a:spLocks noEditPoints="1"/>
          </p:cNvSpPr>
          <p:nvPr/>
        </p:nvSpPr>
        <p:spPr bwMode="auto">
          <a:xfrm>
            <a:off x="4206875" y="2074863"/>
            <a:ext cx="1660525" cy="1660525"/>
          </a:xfrm>
          <a:custGeom>
            <a:avLst/>
            <a:gdLst>
              <a:gd name="T0" fmla="*/ 969288 w 1708"/>
              <a:gd name="T1" fmla="*/ 167219 h 1708"/>
              <a:gd name="T2" fmla="*/ 1199700 w 1708"/>
              <a:gd name="T3" fmla="*/ 262495 h 1708"/>
              <a:gd name="T4" fmla="*/ 1318309 w 1708"/>
              <a:gd name="T5" fmla="*/ 144858 h 1708"/>
              <a:gd name="T6" fmla="*/ 1515667 w 1708"/>
              <a:gd name="T7" fmla="*/ 342216 h 1708"/>
              <a:gd name="T8" fmla="*/ 1397058 w 1708"/>
              <a:gd name="T9" fmla="*/ 459853 h 1708"/>
              <a:gd name="T10" fmla="*/ 1492334 w 1708"/>
              <a:gd name="T11" fmla="*/ 690265 h 1708"/>
              <a:gd name="T12" fmla="*/ 1660525 w 1708"/>
              <a:gd name="T13" fmla="*/ 690265 h 1708"/>
              <a:gd name="T14" fmla="*/ 1660525 w 1708"/>
              <a:gd name="T15" fmla="*/ 969288 h 1708"/>
              <a:gd name="T16" fmla="*/ 1492334 w 1708"/>
              <a:gd name="T17" fmla="*/ 969288 h 1708"/>
              <a:gd name="T18" fmla="*/ 1397058 w 1708"/>
              <a:gd name="T19" fmla="*/ 1199700 h 1708"/>
              <a:gd name="T20" fmla="*/ 1515667 w 1708"/>
              <a:gd name="T21" fmla="*/ 1318309 h 1708"/>
              <a:gd name="T22" fmla="*/ 1318309 w 1708"/>
              <a:gd name="T23" fmla="*/ 1515667 h 1708"/>
              <a:gd name="T24" fmla="*/ 1199700 w 1708"/>
              <a:gd name="T25" fmla="*/ 1397058 h 1708"/>
              <a:gd name="T26" fmla="*/ 969288 w 1708"/>
              <a:gd name="T27" fmla="*/ 1492334 h 1708"/>
              <a:gd name="T28" fmla="*/ 969288 w 1708"/>
              <a:gd name="T29" fmla="*/ 1660525 h 1708"/>
              <a:gd name="T30" fmla="*/ 690265 w 1708"/>
              <a:gd name="T31" fmla="*/ 1660525 h 1708"/>
              <a:gd name="T32" fmla="*/ 690265 w 1708"/>
              <a:gd name="T33" fmla="*/ 1492334 h 1708"/>
              <a:gd name="T34" fmla="*/ 459853 w 1708"/>
              <a:gd name="T35" fmla="*/ 1397058 h 1708"/>
              <a:gd name="T36" fmla="*/ 342216 w 1708"/>
              <a:gd name="T37" fmla="*/ 1515667 h 1708"/>
              <a:gd name="T38" fmla="*/ 144858 w 1708"/>
              <a:gd name="T39" fmla="*/ 1318309 h 1708"/>
              <a:gd name="T40" fmla="*/ 262495 w 1708"/>
              <a:gd name="T41" fmla="*/ 1199700 h 1708"/>
              <a:gd name="T42" fmla="*/ 167219 w 1708"/>
              <a:gd name="T43" fmla="*/ 969288 h 1708"/>
              <a:gd name="T44" fmla="*/ 0 w 1708"/>
              <a:gd name="T45" fmla="*/ 969288 h 1708"/>
              <a:gd name="T46" fmla="*/ 0 w 1708"/>
              <a:gd name="T47" fmla="*/ 690265 h 1708"/>
              <a:gd name="T48" fmla="*/ 167219 w 1708"/>
              <a:gd name="T49" fmla="*/ 690265 h 1708"/>
              <a:gd name="T50" fmla="*/ 262495 w 1708"/>
              <a:gd name="T51" fmla="*/ 459853 h 1708"/>
              <a:gd name="T52" fmla="*/ 144858 w 1708"/>
              <a:gd name="T53" fmla="*/ 342216 h 1708"/>
              <a:gd name="T54" fmla="*/ 342216 w 1708"/>
              <a:gd name="T55" fmla="*/ 144858 h 1708"/>
              <a:gd name="T56" fmla="*/ 459853 w 1708"/>
              <a:gd name="T57" fmla="*/ 262495 h 1708"/>
              <a:gd name="T58" fmla="*/ 690265 w 1708"/>
              <a:gd name="T59" fmla="*/ 167219 h 1708"/>
              <a:gd name="T60" fmla="*/ 690265 w 1708"/>
              <a:gd name="T61" fmla="*/ 0 h 1708"/>
              <a:gd name="T62" fmla="*/ 969288 w 1708"/>
              <a:gd name="T63" fmla="*/ 0 h 1708"/>
              <a:gd name="T64" fmla="*/ 969288 w 1708"/>
              <a:gd name="T65" fmla="*/ 167219 h 1708"/>
              <a:gd name="T66" fmla="*/ 830263 w 1708"/>
              <a:gd name="T67" fmla="*/ 355827 h 1708"/>
              <a:gd name="T68" fmla="*/ 1304698 w 1708"/>
              <a:gd name="T69" fmla="*/ 830263 h 1708"/>
              <a:gd name="T70" fmla="*/ 830263 w 1708"/>
              <a:gd name="T71" fmla="*/ 1304698 h 1708"/>
              <a:gd name="T72" fmla="*/ 355827 w 1708"/>
              <a:gd name="T73" fmla="*/ 830263 h 1708"/>
              <a:gd name="T74" fmla="*/ 830263 w 1708"/>
              <a:gd name="T75" fmla="*/ 355827 h 1708"/>
              <a:gd name="T76" fmla="*/ 830263 w 1708"/>
              <a:gd name="T77" fmla="*/ 479297 h 1708"/>
              <a:gd name="T78" fmla="*/ 1181228 w 1708"/>
              <a:gd name="T79" fmla="*/ 830263 h 1708"/>
              <a:gd name="T80" fmla="*/ 830263 w 1708"/>
              <a:gd name="T81" fmla="*/ 1181228 h 1708"/>
              <a:gd name="T82" fmla="*/ 479297 w 1708"/>
              <a:gd name="T83" fmla="*/ 830263 h 1708"/>
              <a:gd name="T84" fmla="*/ 830263 w 1708"/>
              <a:gd name="T85" fmla="*/ 479297 h 1708"/>
              <a:gd name="T86" fmla="*/ 830263 w 1708"/>
              <a:gd name="T87" fmla="*/ 631933 h 1708"/>
              <a:gd name="T88" fmla="*/ 1028592 w 1708"/>
              <a:gd name="T89" fmla="*/ 830263 h 1708"/>
              <a:gd name="T90" fmla="*/ 830263 w 1708"/>
              <a:gd name="T91" fmla="*/ 1028592 h 1708"/>
              <a:gd name="T92" fmla="*/ 631933 w 1708"/>
              <a:gd name="T93" fmla="*/ 830263 h 1708"/>
              <a:gd name="T94" fmla="*/ 830263 w 1708"/>
              <a:gd name="T95" fmla="*/ 631933 h 17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08"/>
              <a:gd name="T145" fmla="*/ 0 h 1708"/>
              <a:gd name="T146" fmla="*/ 1708 w 1708"/>
              <a:gd name="T147" fmla="*/ 1708 h 17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lIns="72574" tIns="36287" rIns="72574" bIns="36287"/>
          <a:lstStyle/>
          <a:p>
            <a:endParaRPr lang="zh-CN" altLang="en-US"/>
          </a:p>
        </p:txBody>
      </p:sp>
    </p:spTree>
  </p:cSld>
  <p:clrMapOvr>
    <a:masterClrMapping/>
  </p:clrMapOvr>
  <p:transition spd="slow" advTm="471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0962"/>
                                        </p:tgtEl>
                                        <p:attrNameLst>
                                          <p:attrName>style.visibility</p:attrName>
                                        </p:attrNameLst>
                                      </p:cBhvr>
                                      <p:to>
                                        <p:strVal val="visible"/>
                                      </p:to>
                                    </p:set>
                                    <p:anim calcmode="lin" valueType="num">
                                      <p:cBhvr>
                                        <p:cTn id="11" dur="300" fill="hold"/>
                                        <p:tgtEl>
                                          <p:spTgt spid="40962"/>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0962"/>
                                        </p:tgtEl>
                                        <p:attrNameLst>
                                          <p:attrName>ppt_y</p:attrName>
                                        </p:attrNameLst>
                                      </p:cBhvr>
                                      <p:tavLst>
                                        <p:tav tm="0">
                                          <p:val>
                                            <p:strVal val="#ppt_y"/>
                                          </p:val>
                                        </p:tav>
                                        <p:tav tm="100000">
                                          <p:val>
                                            <p:strVal val="#ppt_y"/>
                                          </p:val>
                                        </p:tav>
                                      </p:tavLst>
                                    </p:anim>
                                    <p:anim calcmode="lin" valueType="num">
                                      <p:cBhvr>
                                        <p:cTn id="13" dur="300" fill="hold"/>
                                        <p:tgtEl>
                                          <p:spTgt spid="40962"/>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096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0962"/>
                                        </p:tgtEl>
                                      </p:cBhvr>
                                    </p:animEffect>
                                  </p:childTnLst>
                                </p:cTn>
                              </p:par>
                              <p:par>
                                <p:cTn id="16" presetID="8" presetClass="emph" presetSubtype="0" repeatCount="indefinite" fill="hold" grpId="0" nodeType="withEffect">
                                  <p:stCondLst>
                                    <p:cond delay="0"/>
                                  </p:stCondLst>
                                  <p:childTnLst>
                                    <p:animRot by="-21599879">
                                      <p:cBhvr>
                                        <p:cTn id="17" dur="2000" fill="hold"/>
                                        <p:tgtEl>
                                          <p:spTgt spid="40976"/>
                                        </p:tgtEl>
                                        <p:attrNameLst>
                                          <p:attrName>r</p:attrName>
                                        </p:attrNameLst>
                                      </p:cBhvr>
                                    </p:animRot>
                                  </p:childTnLst>
                                </p:cTn>
                              </p:par>
                              <p:par>
                                <p:cTn id="18" presetID="8" presetClass="emph" presetSubtype="0" repeatCount="indefinite" fill="hold" grpId="0" nodeType="withEffect">
                                  <p:stCondLst>
                                    <p:cond delay="0"/>
                                  </p:stCondLst>
                                  <p:endCondLst>
                                    <p:cond evt="onNext" delay="0">
                                      <p:tgtEl>
                                        <p:sldTgt/>
                                      </p:tgtEl>
                                    </p:cond>
                                  </p:endCondLst>
                                  <p:childTnLst>
                                    <p:animRot by="21600000">
                                      <p:cBhvr>
                                        <p:cTn id="19" dur="800" fill="hold"/>
                                        <p:tgtEl>
                                          <p:spTgt spid="40977"/>
                                        </p:tgtEl>
                                        <p:attrNameLst>
                                          <p:attrName>r</p:attrName>
                                        </p:attrNameLst>
                                      </p:cBhvr>
                                    </p:animRot>
                                  </p:childTnLst>
                                </p:cTn>
                              </p:par>
                              <p:par>
                                <p:cTn id="20" presetID="8" presetClass="emph" presetSubtype="0" repeatCount="indefinite" fill="hold" grpId="0" nodeType="withEffect">
                                  <p:stCondLst>
                                    <p:cond delay="0"/>
                                  </p:stCondLst>
                                  <p:childTnLst>
                                    <p:animRot by="-21599879">
                                      <p:cBhvr>
                                        <p:cTn id="21" dur="1400" fill="hold"/>
                                        <p:tgtEl>
                                          <p:spTgt spid="40975"/>
                                        </p:tgtEl>
                                        <p:attrNameLst>
                                          <p:attrName>r</p:attrName>
                                        </p:attrNameLst>
                                      </p:cBhvr>
                                    </p:animRot>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40971"/>
                                        </p:tgtEl>
                                        <p:attrNameLst>
                                          <p:attrName>style.visibility</p:attrName>
                                        </p:attrNameLst>
                                      </p:cBhvr>
                                      <p:to>
                                        <p:strVal val="visible"/>
                                      </p:to>
                                    </p:set>
                                    <p:animEffect transition="in" filter="wipe(left)">
                                      <p:cBhvr>
                                        <p:cTn id="25" dur="500"/>
                                        <p:tgtEl>
                                          <p:spTgt spid="4097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0972"/>
                                        </p:tgtEl>
                                        <p:attrNameLst>
                                          <p:attrName>style.visibility</p:attrName>
                                        </p:attrNameLst>
                                      </p:cBhvr>
                                      <p:to>
                                        <p:strVal val="visible"/>
                                      </p:to>
                                    </p:set>
                                    <p:animEffect transition="in" filter="wipe(left)">
                                      <p:cBhvr>
                                        <p:cTn id="28" dur="500"/>
                                        <p:tgtEl>
                                          <p:spTgt spid="40972"/>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0970"/>
                                        </p:tgtEl>
                                        <p:attrNameLst>
                                          <p:attrName>style.visibility</p:attrName>
                                        </p:attrNameLst>
                                      </p:cBhvr>
                                      <p:to>
                                        <p:strVal val="visible"/>
                                      </p:to>
                                    </p:set>
                                    <p:animEffect transition="in" filter="wipe(left)">
                                      <p:cBhvr>
                                        <p:cTn id="32" dur="500"/>
                                        <p:tgtEl>
                                          <p:spTgt spid="4097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0969"/>
                                        </p:tgtEl>
                                        <p:attrNameLst>
                                          <p:attrName>style.visibility</p:attrName>
                                        </p:attrNameLst>
                                      </p:cBhvr>
                                      <p:to>
                                        <p:strVal val="visible"/>
                                      </p:to>
                                    </p:set>
                                    <p:animEffect transition="in" filter="wipe(left)">
                                      <p:cBhvr>
                                        <p:cTn id="35" dur="500"/>
                                        <p:tgtEl>
                                          <p:spTgt spid="40969"/>
                                        </p:tgtEl>
                                      </p:cBhvr>
                                    </p:animEffect>
                                  </p:childTnLst>
                                </p:cTn>
                              </p:par>
                            </p:childTnLst>
                          </p:cTn>
                        </p:par>
                        <p:par>
                          <p:cTn id="36" fill="hold" nodeType="afterGroup">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0974"/>
                                        </p:tgtEl>
                                        <p:attrNameLst>
                                          <p:attrName>style.visibility</p:attrName>
                                        </p:attrNameLst>
                                      </p:cBhvr>
                                      <p:to>
                                        <p:strVal val="visible"/>
                                      </p:to>
                                    </p:set>
                                    <p:animEffect transition="in" filter="wipe(left)">
                                      <p:cBhvr>
                                        <p:cTn id="39" dur="500"/>
                                        <p:tgtEl>
                                          <p:spTgt spid="4097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0973"/>
                                        </p:tgtEl>
                                        <p:attrNameLst>
                                          <p:attrName>style.visibility</p:attrName>
                                        </p:attrNameLst>
                                      </p:cBhvr>
                                      <p:to>
                                        <p:strVal val="visible"/>
                                      </p:to>
                                    </p:set>
                                    <p:animEffect transition="in" filter="wipe(left)">
                                      <p:cBhvr>
                                        <p:cTn id="4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9" grpId="0" autoUpdateAnimBg="0"/>
      <p:bldP spid="40970" grpId="0" autoUpdateAnimBg="0"/>
      <p:bldP spid="40971" grpId="0" autoUpdateAnimBg="0"/>
      <p:bldP spid="40972" grpId="0" autoUpdateAnimBg="0"/>
      <p:bldP spid="40973" grpId="0" autoUpdateAnimBg="0"/>
      <p:bldP spid="40974" grpId="0" autoUpdateAnimBg="0"/>
      <p:bldP spid="40975" grpId="0" animBg="1"/>
      <p:bldP spid="40976" grpId="0" animBg="1"/>
      <p:bldP spid="409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1"/>
          <p:cNvSpPr txBox="1">
            <a:spLocks noChangeArrowheads="1"/>
          </p:cNvSpPr>
          <p:nvPr/>
        </p:nvSpPr>
        <p:spPr bwMode="auto">
          <a:xfrm>
            <a:off x="1100138" y="1789113"/>
            <a:ext cx="284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912813">
              <a:spcBef>
                <a:spcPct val="20000"/>
              </a:spcBef>
              <a:buChar char="•"/>
              <a:tabLst>
                <a:tab pos="136525" algn="l"/>
              </a:tabLst>
              <a:defRPr sz="2000">
                <a:solidFill>
                  <a:schemeClr val="bg1"/>
                </a:solidFill>
                <a:latin typeface="Arial" panose="020B0604020202020204" pitchFamily="34" charset="0"/>
                <a:ea typeface="微软雅黑" panose="020B0503020204020204" pitchFamily="34" charset="-122"/>
              </a:defRPr>
            </a:lvl1pPr>
            <a:lvl2pPr marL="742950" indent="-285750" defTabSz="912813">
              <a:spcBef>
                <a:spcPct val="20000"/>
              </a:spcBef>
              <a:buChar char="–"/>
              <a:tabLst>
                <a:tab pos="136525" algn="l"/>
              </a:tabLst>
              <a:defRPr sz="2000">
                <a:solidFill>
                  <a:schemeClr val="bg1"/>
                </a:solidFill>
                <a:latin typeface="Arial" panose="020B0604020202020204" pitchFamily="34" charset="0"/>
                <a:ea typeface="仿宋_GB2312" panose="02010609030101010101" pitchFamily="49" charset="-122"/>
              </a:defRPr>
            </a:lvl2pPr>
            <a:lvl3pPr defTabSz="912813">
              <a:spcBef>
                <a:spcPct val="20000"/>
              </a:spcBef>
              <a:buChar char="•"/>
              <a:tabLst>
                <a:tab pos="136525" algn="l"/>
              </a:tabLst>
              <a:defRPr sz="2400">
                <a:solidFill>
                  <a:schemeClr val="tx1"/>
                </a:solidFill>
                <a:latin typeface="Arial" panose="020B0604020202020204" pitchFamily="34" charset="0"/>
                <a:ea typeface="宋体" panose="02010600030101010101" pitchFamily="2" charset="-122"/>
              </a:defRPr>
            </a:lvl3pPr>
            <a:lvl4pPr marL="1600200" indent="-228600" defTabSz="912813">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4pPr>
            <a:lvl5pPr marL="2057400" indent="-228600" defTabSz="912813">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9pPr>
          </a:lstStyle>
          <a:p>
            <a:pPr marL="0" lvl="2">
              <a:spcBef>
                <a:spcPct val="0"/>
              </a:spcBef>
              <a:buClr>
                <a:srgbClr val="0070C0"/>
              </a:buClr>
              <a:buSzPct val="80000"/>
              <a:buFontTx/>
              <a:buNone/>
            </a:pPr>
            <a:r>
              <a:rPr lang="zh-CN" altLang="en-US" sz="1600" b="1">
                <a:solidFill>
                  <a:schemeClr val="bg1"/>
                </a:solidFill>
                <a:latin typeface="微软雅黑" panose="020B0503020204020204" pitchFamily="34" charset="-122"/>
                <a:ea typeface="微软雅黑" panose="020B0503020204020204" pitchFamily="34" charset="-122"/>
              </a:rPr>
              <a:t>单击填加标题</a:t>
            </a:r>
            <a:endParaRPr lang="en-US" sz="1600" b="1">
              <a:solidFill>
                <a:schemeClr val="bg1"/>
              </a:solidFill>
              <a:latin typeface="微软雅黑" panose="020B0503020204020204" pitchFamily="34" charset="-122"/>
              <a:ea typeface="微软雅黑" panose="020B0503020204020204" pitchFamily="34" charset="-122"/>
            </a:endParaRPr>
          </a:p>
          <a:p>
            <a:pPr marL="0" lvl="2">
              <a:spcBef>
                <a:spcPct val="0"/>
              </a:spcBef>
              <a:buClr>
                <a:srgbClr val="0070C0"/>
              </a:buClr>
              <a:buSzPct val="80000"/>
              <a:buFontTx/>
              <a:buNone/>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sz="1600">
              <a:solidFill>
                <a:schemeClr val="bg1"/>
              </a:solidFill>
              <a:latin typeface="微软雅黑" panose="020B0503020204020204" pitchFamily="34" charset="-122"/>
              <a:ea typeface="微软雅黑" panose="020B0503020204020204" pitchFamily="34" charset="-122"/>
            </a:endParaRPr>
          </a:p>
          <a:p>
            <a:pPr marL="0" lvl="2">
              <a:spcBef>
                <a:spcPct val="0"/>
              </a:spcBef>
              <a:buClr>
                <a:srgbClr val="0070C0"/>
              </a:buClr>
              <a:buSzPct val="80000"/>
              <a:buFontTx/>
              <a:buNone/>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sz="1600">
              <a:solidFill>
                <a:schemeClr val="bg1"/>
              </a:solidFill>
              <a:latin typeface="微软雅黑" panose="020B0503020204020204" pitchFamily="34" charset="-122"/>
              <a:ea typeface="微软雅黑" panose="020B0503020204020204" pitchFamily="34" charset="-122"/>
            </a:endParaRPr>
          </a:p>
          <a:p>
            <a:pPr marL="0" lvl="2">
              <a:spcBef>
                <a:spcPct val="0"/>
              </a:spcBef>
              <a:buClr>
                <a:srgbClr val="0070C0"/>
              </a:buClr>
              <a:buSzPct val="80000"/>
              <a:buFontTx/>
              <a:buNone/>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sz="1600">
              <a:solidFill>
                <a:schemeClr val="bg1"/>
              </a:solidFill>
              <a:latin typeface="微软雅黑" panose="020B0503020204020204" pitchFamily="34" charset="-122"/>
              <a:ea typeface="微软雅黑" panose="020B0503020204020204" pitchFamily="34" charset="-122"/>
            </a:endParaRPr>
          </a:p>
        </p:txBody>
      </p:sp>
      <p:sp>
        <p:nvSpPr>
          <p:cNvPr id="41987" name="Text Box 45"/>
          <p:cNvSpPr txBox="1">
            <a:spLocks noChangeArrowheads="1"/>
          </p:cNvSpPr>
          <p:nvPr/>
        </p:nvSpPr>
        <p:spPr bwMode="auto">
          <a:xfrm>
            <a:off x="7324725" y="4216400"/>
            <a:ext cx="37449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b="1">
                <a:latin typeface="微软雅黑" panose="020B0503020204020204" pitchFamily="34" charset="-122"/>
              </a:rPr>
              <a:t>单击填加标题</a:t>
            </a:r>
            <a:endParaRPr lang="en-US" sz="1600" b="1">
              <a:latin typeface="微软雅黑" panose="020B0503020204020204" pitchFamily="34" charset="-122"/>
            </a:endParaRPr>
          </a:p>
          <a:p>
            <a:pPr marL="0" lvl="2">
              <a:spcBef>
                <a:spcPct val="0"/>
              </a:spcBef>
              <a:buClr>
                <a:srgbClr val="0070C0"/>
              </a:buClr>
              <a:buSzPct val="80000"/>
              <a:buFontTx/>
              <a:buNone/>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sz="1600">
              <a:solidFill>
                <a:schemeClr val="bg1"/>
              </a:solidFill>
              <a:latin typeface="微软雅黑" panose="020B0503020204020204" pitchFamily="34" charset="-122"/>
              <a:ea typeface="微软雅黑" panose="020B0503020204020204" pitchFamily="34" charset="-122"/>
            </a:endParaRPr>
          </a:p>
          <a:p>
            <a:pPr eaLnBrk="1" hangingPunct="1">
              <a:spcBef>
                <a:spcPct val="0"/>
              </a:spcBef>
              <a:buFontTx/>
              <a:buNone/>
            </a:pPr>
            <a:endParaRPr lang="en-US" sz="1600">
              <a:ea typeface="宋体" panose="02010600030101010101" pitchFamily="2" charset="-122"/>
            </a:endParaRPr>
          </a:p>
          <a:p>
            <a:pPr eaLnBrk="1" hangingPunct="1">
              <a:spcBef>
                <a:spcPct val="0"/>
              </a:spcBef>
              <a:buFontTx/>
              <a:buNone/>
            </a:pPr>
            <a:r>
              <a:rPr lang="zh-CN" altLang="en-US" sz="1600" b="1">
                <a:latin typeface="微软雅黑" panose="020B0503020204020204" pitchFamily="34" charset="-122"/>
              </a:rPr>
              <a:t>单击填加标题</a:t>
            </a:r>
            <a:endParaRPr lang="en-US" sz="1600" b="1">
              <a:latin typeface="微软雅黑" panose="020B0503020204020204" pitchFamily="34" charset="-122"/>
            </a:endParaRPr>
          </a:p>
          <a:p>
            <a:pPr marL="0" lvl="2">
              <a:spcBef>
                <a:spcPct val="0"/>
              </a:spcBef>
              <a:buClr>
                <a:srgbClr val="0070C0"/>
              </a:buClr>
              <a:buSzPct val="80000"/>
              <a:buFontTx/>
              <a:buNone/>
            </a:pPr>
            <a:r>
              <a:rPr lang="zh-CN" altLang="en-US" sz="1600">
                <a:solidFill>
                  <a:schemeClr val="bg1"/>
                </a:solidFill>
                <a:latin typeface="微软雅黑" panose="020B0503020204020204" pitchFamily="34" charset="-122"/>
                <a:ea typeface="微软雅黑" panose="020B0503020204020204" pitchFamily="34" charset="-122"/>
              </a:rPr>
              <a:t>点击添加文本点击添加文本</a:t>
            </a: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2" name="Group 4"/>
          <p:cNvGrpSpPr>
            <a:grpSpLocks/>
          </p:cNvGrpSpPr>
          <p:nvPr/>
        </p:nvGrpSpPr>
        <p:grpSpPr bwMode="auto">
          <a:xfrm>
            <a:off x="1971675" y="2759075"/>
            <a:ext cx="7850188" cy="3532188"/>
            <a:chOff x="0" y="0"/>
            <a:chExt cx="3629" cy="1633"/>
          </a:xfrm>
        </p:grpSpPr>
        <p:sp>
          <p:nvSpPr>
            <p:cNvPr id="43033" name="Freeform 30"/>
            <p:cNvSpPr>
              <a:spLocks/>
            </p:cNvSpPr>
            <p:nvPr/>
          </p:nvSpPr>
          <p:spPr bwMode="auto">
            <a:xfrm>
              <a:off x="726" y="1225"/>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3034" name="Freeform 31"/>
            <p:cNvSpPr>
              <a:spLocks/>
            </p:cNvSpPr>
            <p:nvPr/>
          </p:nvSpPr>
          <p:spPr bwMode="auto">
            <a:xfrm>
              <a:off x="1451" y="816"/>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3035" name="Freeform 32"/>
            <p:cNvSpPr>
              <a:spLocks/>
            </p:cNvSpPr>
            <p:nvPr/>
          </p:nvSpPr>
          <p:spPr bwMode="auto">
            <a:xfrm>
              <a:off x="2177" y="408"/>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3036" name="Freeform 33"/>
            <p:cNvSpPr>
              <a:spLocks/>
            </p:cNvSpPr>
            <p:nvPr/>
          </p:nvSpPr>
          <p:spPr bwMode="auto">
            <a:xfrm>
              <a:off x="2903" y="0"/>
              <a:ext cx="726" cy="408"/>
            </a:xfrm>
            <a:custGeom>
              <a:avLst/>
              <a:gdLst>
                <a:gd name="T0" fmla="*/ 0 w 726"/>
                <a:gd name="T1" fmla="*/ 408 h 408"/>
                <a:gd name="T2" fmla="*/ 0 w 726"/>
                <a:gd name="T3" fmla="*/ 0 h 408"/>
                <a:gd name="T4" fmla="*/ 726 w 726"/>
                <a:gd name="T5" fmla="*/ 0 h 408"/>
                <a:gd name="T6" fmla="*/ 0 60000 65536"/>
                <a:gd name="T7" fmla="*/ 0 60000 65536"/>
                <a:gd name="T8" fmla="*/ 0 60000 65536"/>
                <a:gd name="T9" fmla="*/ 0 w 726"/>
                <a:gd name="T10" fmla="*/ 0 h 408"/>
                <a:gd name="T11" fmla="*/ 726 w 726"/>
                <a:gd name="T12" fmla="*/ 408 h 408"/>
              </a:gdLst>
              <a:ahLst/>
              <a:cxnLst>
                <a:cxn ang="T6">
                  <a:pos x="T0" y="T1"/>
                </a:cxn>
                <a:cxn ang="T7">
                  <a:pos x="T2" y="T3"/>
                </a:cxn>
                <a:cxn ang="T8">
                  <a:pos x="T4" y="T5"/>
                </a:cxn>
              </a:cxnLst>
              <a:rect l="T9" t="T10" r="T11" b="T12"/>
              <a:pathLst>
                <a:path w="726" h="408">
                  <a:moveTo>
                    <a:pt x="0" y="408"/>
                  </a:moveTo>
                  <a:lnTo>
                    <a:pt x="0" y="0"/>
                  </a:lnTo>
                  <a:lnTo>
                    <a:pt x="726" y="0"/>
                  </a:lnTo>
                </a:path>
              </a:pathLst>
            </a:cu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3037" name="Line 34"/>
            <p:cNvSpPr>
              <a:spLocks noChangeShapeType="1"/>
            </p:cNvSpPr>
            <p:nvPr/>
          </p:nvSpPr>
          <p:spPr bwMode="auto">
            <a:xfrm flipH="1">
              <a:off x="0" y="1633"/>
              <a:ext cx="726" cy="0"/>
            </a:xfrm>
            <a:prstGeom prst="line">
              <a:avLst/>
            </a:prstGeom>
            <a:noFill/>
            <a:ln w="254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41994" name="AutoShape 42"/>
          <p:cNvSpPr>
            <a:spLocks/>
          </p:cNvSpPr>
          <p:nvPr/>
        </p:nvSpPr>
        <p:spPr bwMode="auto">
          <a:xfrm rot="-4170198">
            <a:off x="3983038" y="3152775"/>
            <a:ext cx="1276350" cy="1276350"/>
          </a:xfrm>
          <a:custGeom>
            <a:avLst/>
            <a:gdLst>
              <a:gd name="T0" fmla="*/ 957263 w 21600"/>
              <a:gd name="T1" fmla="*/ 638175 h 21600"/>
              <a:gd name="T2" fmla="*/ 638175 w 21600"/>
              <a:gd name="T3" fmla="*/ 319088 h 21600"/>
              <a:gd name="T4" fmla="*/ 524781 w 21600"/>
              <a:gd name="T5" fmla="*/ 339887 h 21600"/>
              <a:gd name="T6" fmla="*/ 411446 w 21600"/>
              <a:gd name="T7" fmla="*/ 41600 h 21600"/>
              <a:gd name="T8" fmla="*/ 638175 w 21600"/>
              <a:gd name="T9" fmla="*/ 0 h 21600"/>
              <a:gd name="T10" fmla="*/ 1276350 w 21600"/>
              <a:gd name="T11" fmla="*/ 638116 h 21600"/>
              <a:gd name="T12" fmla="*/ 1276350 w 21600"/>
              <a:gd name="T13" fmla="*/ 638175 h 21600"/>
              <a:gd name="T14" fmla="*/ 1435894 w 21600"/>
              <a:gd name="T15" fmla="*/ 638175 h 21600"/>
              <a:gd name="T16" fmla="*/ 1116806 w 21600"/>
              <a:gd name="T17" fmla="*/ 957263 h 21600"/>
              <a:gd name="T18" fmla="*/ 797719 w 21600"/>
              <a:gd name="T19" fmla="*/ 638175 h 21600"/>
              <a:gd name="T20" fmla="*/ 957263 w 21600"/>
              <a:gd name="T21" fmla="*/ 63817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solidFill>
              <a:srgbClr val="808080"/>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995" name="AutoShape 43"/>
          <p:cNvSpPr>
            <a:spLocks/>
          </p:cNvSpPr>
          <p:nvPr/>
        </p:nvSpPr>
        <p:spPr bwMode="auto">
          <a:xfrm rot="-4170198">
            <a:off x="5600700" y="2270125"/>
            <a:ext cx="1276350" cy="1276350"/>
          </a:xfrm>
          <a:custGeom>
            <a:avLst/>
            <a:gdLst>
              <a:gd name="T0" fmla="*/ 957263 w 21600"/>
              <a:gd name="T1" fmla="*/ 638175 h 21600"/>
              <a:gd name="T2" fmla="*/ 638175 w 21600"/>
              <a:gd name="T3" fmla="*/ 319088 h 21600"/>
              <a:gd name="T4" fmla="*/ 524781 w 21600"/>
              <a:gd name="T5" fmla="*/ 339887 h 21600"/>
              <a:gd name="T6" fmla="*/ 411446 w 21600"/>
              <a:gd name="T7" fmla="*/ 41600 h 21600"/>
              <a:gd name="T8" fmla="*/ 638175 w 21600"/>
              <a:gd name="T9" fmla="*/ 0 h 21600"/>
              <a:gd name="T10" fmla="*/ 1276350 w 21600"/>
              <a:gd name="T11" fmla="*/ 638116 h 21600"/>
              <a:gd name="T12" fmla="*/ 1276350 w 21600"/>
              <a:gd name="T13" fmla="*/ 638175 h 21600"/>
              <a:gd name="T14" fmla="*/ 1435894 w 21600"/>
              <a:gd name="T15" fmla="*/ 638175 h 21600"/>
              <a:gd name="T16" fmla="*/ 1116806 w 21600"/>
              <a:gd name="T17" fmla="*/ 957263 h 21600"/>
              <a:gd name="T18" fmla="*/ 797719 w 21600"/>
              <a:gd name="T19" fmla="*/ 638175 h 21600"/>
              <a:gd name="T20" fmla="*/ 957263 w 21600"/>
              <a:gd name="T21" fmla="*/ 63817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solidFill>
              <a:srgbClr val="808080"/>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996" name="AutoShape 44"/>
          <p:cNvSpPr>
            <a:spLocks/>
          </p:cNvSpPr>
          <p:nvPr/>
        </p:nvSpPr>
        <p:spPr bwMode="auto">
          <a:xfrm rot="-4170198">
            <a:off x="7121525" y="1435100"/>
            <a:ext cx="1276350" cy="1276350"/>
          </a:xfrm>
          <a:custGeom>
            <a:avLst/>
            <a:gdLst>
              <a:gd name="T0" fmla="*/ 957263 w 21600"/>
              <a:gd name="T1" fmla="*/ 638175 h 21600"/>
              <a:gd name="T2" fmla="*/ 638175 w 21600"/>
              <a:gd name="T3" fmla="*/ 319088 h 21600"/>
              <a:gd name="T4" fmla="*/ 524781 w 21600"/>
              <a:gd name="T5" fmla="*/ 339887 h 21600"/>
              <a:gd name="T6" fmla="*/ 411446 w 21600"/>
              <a:gd name="T7" fmla="*/ 41600 h 21600"/>
              <a:gd name="T8" fmla="*/ 638175 w 21600"/>
              <a:gd name="T9" fmla="*/ 0 h 21600"/>
              <a:gd name="T10" fmla="*/ 1276350 w 21600"/>
              <a:gd name="T11" fmla="*/ 638116 h 21600"/>
              <a:gd name="T12" fmla="*/ 1276350 w 21600"/>
              <a:gd name="T13" fmla="*/ 638175 h 21600"/>
              <a:gd name="T14" fmla="*/ 1435894 w 21600"/>
              <a:gd name="T15" fmla="*/ 638175 h 21600"/>
              <a:gd name="T16" fmla="*/ 1116806 w 21600"/>
              <a:gd name="T17" fmla="*/ 957263 h 21600"/>
              <a:gd name="T18" fmla="*/ 797719 w 21600"/>
              <a:gd name="T19" fmla="*/ 638175 h 21600"/>
              <a:gd name="T20" fmla="*/ 957263 w 21600"/>
              <a:gd name="T21" fmla="*/ 63817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solidFill>
              <a:srgbClr val="808080"/>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997" name="Oval 10"/>
          <p:cNvSpPr>
            <a:spLocks noChangeArrowheads="1"/>
          </p:cNvSpPr>
          <p:nvPr/>
        </p:nvSpPr>
        <p:spPr bwMode="auto">
          <a:xfrm>
            <a:off x="3640138" y="4032250"/>
            <a:ext cx="1325562" cy="1325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8F8F8"/>
              </a:solidFill>
              <a:latin typeface="微软雅黑" panose="020B0503020204020204" pitchFamily="34" charset="-122"/>
            </a:endParaRPr>
          </a:p>
        </p:txBody>
      </p:sp>
      <p:sp>
        <p:nvSpPr>
          <p:cNvPr id="41998" name="Text Box 46"/>
          <p:cNvSpPr txBox="1">
            <a:spLocks noChangeArrowheads="1"/>
          </p:cNvSpPr>
          <p:nvPr/>
        </p:nvSpPr>
        <p:spPr bwMode="auto">
          <a:xfrm>
            <a:off x="3989388" y="4405313"/>
            <a:ext cx="6715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rPr>
              <a:t>填加</a:t>
            </a:r>
            <a:endParaRPr lang="en-US" sz="1800">
              <a:solidFill>
                <a:srgbClr val="FFFFFF"/>
              </a:solidFill>
            </a:endParaRPr>
          </a:p>
          <a:p>
            <a:pPr algn="ctr" eaLnBrk="1" hangingPunct="1">
              <a:spcBef>
                <a:spcPct val="0"/>
              </a:spcBef>
              <a:buFontTx/>
              <a:buNone/>
            </a:pPr>
            <a:r>
              <a:rPr lang="zh-CN" altLang="en-US" sz="1800">
                <a:solidFill>
                  <a:srgbClr val="FFFFFF"/>
                </a:solidFill>
              </a:rPr>
              <a:t>标题</a:t>
            </a:r>
            <a:endParaRPr lang="en-US" sz="1800">
              <a:solidFill>
                <a:srgbClr val="FFFFFF"/>
              </a:solidFill>
            </a:endParaRPr>
          </a:p>
        </p:txBody>
      </p:sp>
      <p:sp>
        <p:nvSpPr>
          <p:cNvPr id="41999" name="Oval 5"/>
          <p:cNvSpPr>
            <a:spLocks noChangeArrowheads="1"/>
          </p:cNvSpPr>
          <p:nvPr/>
        </p:nvSpPr>
        <p:spPr bwMode="auto">
          <a:xfrm>
            <a:off x="2071688" y="4916488"/>
            <a:ext cx="1325562" cy="13271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42000" name="Text Box 47"/>
          <p:cNvSpPr txBox="1">
            <a:spLocks noChangeArrowheads="1"/>
          </p:cNvSpPr>
          <p:nvPr/>
        </p:nvSpPr>
        <p:spPr bwMode="auto">
          <a:xfrm>
            <a:off x="2393950" y="5289550"/>
            <a:ext cx="669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rPr>
              <a:t>填加</a:t>
            </a:r>
            <a:endParaRPr lang="en-US" sz="1800">
              <a:solidFill>
                <a:srgbClr val="FFFFFF"/>
              </a:solidFill>
            </a:endParaRPr>
          </a:p>
          <a:p>
            <a:pPr algn="ctr" eaLnBrk="1" hangingPunct="1">
              <a:spcBef>
                <a:spcPct val="0"/>
              </a:spcBef>
              <a:buFontTx/>
              <a:buNone/>
            </a:pPr>
            <a:r>
              <a:rPr lang="zh-CN" altLang="en-US" sz="1800">
                <a:solidFill>
                  <a:srgbClr val="FFFFFF"/>
                </a:solidFill>
              </a:rPr>
              <a:t>标题</a:t>
            </a:r>
            <a:endParaRPr lang="en-US" sz="1800">
              <a:solidFill>
                <a:srgbClr val="FFFFFF"/>
              </a:solidFill>
            </a:endParaRPr>
          </a:p>
        </p:txBody>
      </p:sp>
      <p:sp>
        <p:nvSpPr>
          <p:cNvPr id="42001" name="Oval 20"/>
          <p:cNvSpPr>
            <a:spLocks noChangeArrowheads="1"/>
          </p:cNvSpPr>
          <p:nvPr/>
        </p:nvSpPr>
        <p:spPr bwMode="auto">
          <a:xfrm>
            <a:off x="6780213" y="2270125"/>
            <a:ext cx="1325562" cy="1325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8F8F8"/>
              </a:solidFill>
              <a:latin typeface="微软雅黑" panose="020B0503020204020204" pitchFamily="34" charset="-122"/>
            </a:endParaRPr>
          </a:p>
        </p:txBody>
      </p:sp>
      <p:sp>
        <p:nvSpPr>
          <p:cNvPr id="42002" name="Text Box 48"/>
          <p:cNvSpPr txBox="1">
            <a:spLocks noChangeArrowheads="1"/>
          </p:cNvSpPr>
          <p:nvPr/>
        </p:nvSpPr>
        <p:spPr bwMode="auto">
          <a:xfrm>
            <a:off x="7115175" y="2640013"/>
            <a:ext cx="6715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rPr>
              <a:t>填加</a:t>
            </a:r>
            <a:endParaRPr lang="en-US" sz="1800">
              <a:solidFill>
                <a:srgbClr val="FFFFFF"/>
              </a:solidFill>
            </a:endParaRPr>
          </a:p>
          <a:p>
            <a:pPr algn="ctr" eaLnBrk="1" hangingPunct="1">
              <a:spcBef>
                <a:spcPct val="0"/>
              </a:spcBef>
              <a:buFontTx/>
              <a:buNone/>
            </a:pPr>
            <a:r>
              <a:rPr lang="zh-CN" altLang="en-US" sz="1800">
                <a:solidFill>
                  <a:srgbClr val="FFFFFF"/>
                </a:solidFill>
              </a:rPr>
              <a:t>标题</a:t>
            </a:r>
            <a:endParaRPr lang="en-US" sz="1800">
              <a:solidFill>
                <a:srgbClr val="FFFFFF"/>
              </a:solidFill>
            </a:endParaRPr>
          </a:p>
        </p:txBody>
      </p:sp>
      <p:sp>
        <p:nvSpPr>
          <p:cNvPr id="42003" name="Oval 15"/>
          <p:cNvSpPr>
            <a:spLocks noChangeArrowheads="1"/>
          </p:cNvSpPr>
          <p:nvPr/>
        </p:nvSpPr>
        <p:spPr bwMode="auto">
          <a:xfrm>
            <a:off x="5207000" y="3149600"/>
            <a:ext cx="1327150" cy="1325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8F8F8"/>
              </a:solidFill>
              <a:latin typeface="微软雅黑" panose="020B0503020204020204" pitchFamily="34" charset="-122"/>
            </a:endParaRPr>
          </a:p>
        </p:txBody>
      </p:sp>
      <p:sp>
        <p:nvSpPr>
          <p:cNvPr id="42004" name="Text Box 49"/>
          <p:cNvSpPr txBox="1">
            <a:spLocks noChangeArrowheads="1"/>
          </p:cNvSpPr>
          <p:nvPr/>
        </p:nvSpPr>
        <p:spPr bwMode="auto">
          <a:xfrm>
            <a:off x="5535613" y="3522663"/>
            <a:ext cx="6715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rPr>
              <a:t>填加</a:t>
            </a:r>
            <a:endParaRPr lang="en-US" sz="1800">
              <a:solidFill>
                <a:srgbClr val="FFFFFF"/>
              </a:solidFill>
            </a:endParaRPr>
          </a:p>
          <a:p>
            <a:pPr algn="ctr" eaLnBrk="1" hangingPunct="1">
              <a:spcBef>
                <a:spcPct val="0"/>
              </a:spcBef>
              <a:buFontTx/>
              <a:buNone/>
            </a:pPr>
            <a:r>
              <a:rPr lang="zh-CN" altLang="en-US" sz="1800">
                <a:solidFill>
                  <a:srgbClr val="FFFFFF"/>
                </a:solidFill>
              </a:rPr>
              <a:t>标题</a:t>
            </a:r>
            <a:endParaRPr lang="en-US" sz="1800">
              <a:solidFill>
                <a:srgbClr val="FFFFFF"/>
              </a:solidFill>
            </a:endParaRPr>
          </a:p>
        </p:txBody>
      </p:sp>
      <p:sp>
        <p:nvSpPr>
          <p:cNvPr id="42005" name="Oval 25"/>
          <p:cNvSpPr>
            <a:spLocks noChangeArrowheads="1"/>
          </p:cNvSpPr>
          <p:nvPr/>
        </p:nvSpPr>
        <p:spPr bwMode="auto">
          <a:xfrm>
            <a:off x="8348663" y="1384300"/>
            <a:ext cx="1325562" cy="1327150"/>
          </a:xfrm>
          <a:prstGeom prst="ellipse">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8F8F8"/>
              </a:solidFill>
            </a:endParaRPr>
          </a:p>
        </p:txBody>
      </p:sp>
      <p:sp>
        <p:nvSpPr>
          <p:cNvPr id="42006" name="Text Box 50"/>
          <p:cNvSpPr txBox="1">
            <a:spLocks noChangeArrowheads="1"/>
          </p:cNvSpPr>
          <p:nvPr/>
        </p:nvSpPr>
        <p:spPr bwMode="auto">
          <a:xfrm>
            <a:off x="8664575" y="1757363"/>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FFFFF"/>
                </a:solidFill>
              </a:rPr>
              <a:t>填加</a:t>
            </a:r>
            <a:endParaRPr lang="en-US" sz="1800">
              <a:solidFill>
                <a:srgbClr val="FFFFFF"/>
              </a:solidFill>
            </a:endParaRPr>
          </a:p>
          <a:p>
            <a:pPr algn="ctr" eaLnBrk="1" hangingPunct="1">
              <a:spcBef>
                <a:spcPct val="0"/>
              </a:spcBef>
              <a:buFontTx/>
              <a:buNone/>
            </a:pPr>
            <a:r>
              <a:rPr lang="zh-CN" altLang="en-US" sz="1800">
                <a:solidFill>
                  <a:srgbClr val="FFFFFF"/>
                </a:solidFill>
              </a:rPr>
              <a:t>标题</a:t>
            </a:r>
            <a:endParaRPr lang="en-US" sz="1800">
              <a:solidFill>
                <a:srgbClr val="FFFFFF"/>
              </a:solidFill>
            </a:endParaRPr>
          </a:p>
        </p:txBody>
      </p:sp>
      <p:sp>
        <p:nvSpPr>
          <p:cNvPr id="42007" name="AutoShape 42"/>
          <p:cNvSpPr>
            <a:spLocks/>
          </p:cNvSpPr>
          <p:nvPr/>
        </p:nvSpPr>
        <p:spPr bwMode="auto">
          <a:xfrm rot="-4170198">
            <a:off x="2549525" y="4094163"/>
            <a:ext cx="1276350" cy="1276350"/>
          </a:xfrm>
          <a:custGeom>
            <a:avLst/>
            <a:gdLst>
              <a:gd name="T0" fmla="*/ 957263 w 21600"/>
              <a:gd name="T1" fmla="*/ 638175 h 21600"/>
              <a:gd name="T2" fmla="*/ 638175 w 21600"/>
              <a:gd name="T3" fmla="*/ 319088 h 21600"/>
              <a:gd name="T4" fmla="*/ 524781 w 21600"/>
              <a:gd name="T5" fmla="*/ 339887 h 21600"/>
              <a:gd name="T6" fmla="*/ 411446 w 21600"/>
              <a:gd name="T7" fmla="*/ 41600 h 21600"/>
              <a:gd name="T8" fmla="*/ 638175 w 21600"/>
              <a:gd name="T9" fmla="*/ 0 h 21600"/>
              <a:gd name="T10" fmla="*/ 1276350 w 21600"/>
              <a:gd name="T11" fmla="*/ 638116 h 21600"/>
              <a:gd name="T12" fmla="*/ 1276350 w 21600"/>
              <a:gd name="T13" fmla="*/ 638175 h 21600"/>
              <a:gd name="T14" fmla="*/ 1435894 w 21600"/>
              <a:gd name="T15" fmla="*/ 638175 h 21600"/>
              <a:gd name="T16" fmla="*/ 1116806 w 21600"/>
              <a:gd name="T17" fmla="*/ 957263 h 21600"/>
              <a:gd name="T18" fmla="*/ 797719 w 21600"/>
              <a:gd name="T19" fmla="*/ 638175 h 21600"/>
              <a:gd name="T20" fmla="*/ 957263 w 21600"/>
              <a:gd name="T21" fmla="*/ 63817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3163 w 21600"/>
              <a:gd name="T34" fmla="*/ 3163 h 21600"/>
              <a:gd name="T35" fmla="*/ 18437 w 21600"/>
              <a:gd name="T36" fmla="*/ 18437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solidFill>
              <a:srgbClr val="808080"/>
            </a:solidFill>
            <a:prstDash val="dash"/>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2008" name="TextBox 31"/>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3" name="Group 25"/>
          <p:cNvGrpSpPr>
            <a:grpSpLocks/>
          </p:cNvGrpSpPr>
          <p:nvPr/>
        </p:nvGrpSpPr>
        <p:grpSpPr bwMode="auto">
          <a:xfrm>
            <a:off x="300038" y="142875"/>
            <a:ext cx="11236325" cy="525463"/>
            <a:chOff x="0" y="0"/>
            <a:chExt cx="11236203" cy="525463"/>
          </a:xfrm>
        </p:grpSpPr>
        <p:grpSp>
          <p:nvGrpSpPr>
            <p:cNvPr id="43029" name="Group 26"/>
            <p:cNvGrpSpPr>
              <a:grpSpLocks/>
            </p:cNvGrpSpPr>
            <p:nvPr/>
          </p:nvGrpSpPr>
          <p:grpSpPr bwMode="auto">
            <a:xfrm flipH="1" flipV="1">
              <a:off x="0" y="0"/>
              <a:ext cx="584200" cy="525463"/>
              <a:chOff x="0" y="0"/>
              <a:chExt cx="584200" cy="525463"/>
            </a:xfrm>
          </p:grpSpPr>
          <p:sp>
            <p:nvSpPr>
              <p:cNvPr id="43031"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3032"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43030" name="直接连接符 34"/>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8699">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2008"/>
                                        </p:tgtEl>
                                        <p:attrNameLst>
                                          <p:attrName>style.visibility</p:attrName>
                                        </p:attrNameLst>
                                      </p:cBhvr>
                                      <p:to>
                                        <p:strVal val="visible"/>
                                      </p:to>
                                    </p:set>
                                    <p:anim calcmode="lin" valueType="num">
                                      <p:cBhvr>
                                        <p:cTn id="11" dur="300" fill="hold"/>
                                        <p:tgtEl>
                                          <p:spTgt spid="4200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2008"/>
                                        </p:tgtEl>
                                        <p:attrNameLst>
                                          <p:attrName>ppt_y</p:attrName>
                                        </p:attrNameLst>
                                      </p:cBhvr>
                                      <p:tavLst>
                                        <p:tav tm="0">
                                          <p:val>
                                            <p:strVal val="#ppt_y"/>
                                          </p:val>
                                        </p:tav>
                                        <p:tav tm="100000">
                                          <p:val>
                                            <p:strVal val="#ppt_y"/>
                                          </p:val>
                                        </p:tav>
                                      </p:tavLst>
                                    </p:anim>
                                    <p:anim calcmode="lin" valueType="num">
                                      <p:cBhvr>
                                        <p:cTn id="13" dur="300" fill="hold"/>
                                        <p:tgtEl>
                                          <p:spTgt spid="4200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200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2008"/>
                                        </p:tgtEl>
                                      </p:cBhvr>
                                    </p:animEffect>
                                  </p:childTnLst>
                                </p:cTn>
                              </p:par>
                            </p:childTnLst>
                          </p:cTn>
                        </p:par>
                        <p:par>
                          <p:cTn id="16" fill="hold" nodeType="afterGroup">
                            <p:stCondLst>
                              <p:cond delay="107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par>
                          <p:cTn id="20" fill="hold" nodeType="afterGroup">
                            <p:stCondLst>
                              <p:cond delay="2070"/>
                            </p:stCondLst>
                            <p:childTnLst>
                              <p:par>
                                <p:cTn id="21" presetID="26" presetClass="entr" presetSubtype="0" fill="hold" grpId="0" nodeType="afterEffect">
                                  <p:stCondLst>
                                    <p:cond delay="0"/>
                                  </p:stCondLst>
                                  <p:childTnLst>
                                    <p:set>
                                      <p:cBhvr>
                                        <p:cTn id="22" dur="1" fill="hold">
                                          <p:stCondLst>
                                            <p:cond delay="0"/>
                                          </p:stCondLst>
                                        </p:cTn>
                                        <p:tgtEl>
                                          <p:spTgt spid="41999"/>
                                        </p:tgtEl>
                                        <p:attrNameLst>
                                          <p:attrName>style.visibility</p:attrName>
                                        </p:attrNameLst>
                                      </p:cBhvr>
                                      <p:to>
                                        <p:strVal val="visible"/>
                                      </p:to>
                                    </p:set>
                                    <p:animEffect transition="in" filter="wipe(down)">
                                      <p:cBhvr>
                                        <p:cTn id="23" dur="145">
                                          <p:stCondLst>
                                            <p:cond delay="0"/>
                                          </p:stCondLst>
                                        </p:cTn>
                                        <p:tgtEl>
                                          <p:spTgt spid="41999"/>
                                        </p:tgtEl>
                                      </p:cBhvr>
                                    </p:animEffect>
                                    <p:anim calcmode="lin" valueType="num">
                                      <p:cBhvr>
                                        <p:cTn id="24" dur="456" tmFilter="0,0; 0.14,0.36; 0.43,0.73; 0.71,0.91; 1.0,1.0">
                                          <p:stCondLst>
                                            <p:cond delay="0"/>
                                          </p:stCondLst>
                                        </p:cTn>
                                        <p:tgtEl>
                                          <p:spTgt spid="4199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199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199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199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1999"/>
                                        </p:tgtEl>
                                        <p:attrNameLst>
                                          <p:attrName>ppt_y</p:attrName>
                                        </p:attrNameLst>
                                      </p:cBhvr>
                                      <p:tavLst>
                                        <p:tav tm="0" fmla="#ppt_y-sin(pi*$)/81">
                                          <p:val>
                                            <p:fltVal val="0"/>
                                          </p:val>
                                        </p:tav>
                                        <p:tav tm="100000">
                                          <p:val>
                                            <p:fltVal val="1"/>
                                          </p:val>
                                        </p:tav>
                                      </p:tavLst>
                                    </p:anim>
                                    <p:animScale>
                                      <p:cBhvr>
                                        <p:cTn id="29" dur="7">
                                          <p:stCondLst>
                                            <p:cond delay="163"/>
                                          </p:stCondLst>
                                        </p:cTn>
                                        <p:tgtEl>
                                          <p:spTgt spid="41999"/>
                                        </p:tgtEl>
                                      </p:cBhvr>
                                      <p:to x="100000" y="60000"/>
                                    </p:animScale>
                                    <p:animScale>
                                      <p:cBhvr>
                                        <p:cTn id="30" dur="42" decel="50000">
                                          <p:stCondLst>
                                            <p:cond delay="169"/>
                                          </p:stCondLst>
                                        </p:cTn>
                                        <p:tgtEl>
                                          <p:spTgt spid="41999"/>
                                        </p:tgtEl>
                                      </p:cBhvr>
                                      <p:to x="100000" y="100000"/>
                                    </p:animScale>
                                    <p:animScale>
                                      <p:cBhvr>
                                        <p:cTn id="31" dur="7">
                                          <p:stCondLst>
                                            <p:cond delay="328"/>
                                          </p:stCondLst>
                                        </p:cTn>
                                        <p:tgtEl>
                                          <p:spTgt spid="41999"/>
                                        </p:tgtEl>
                                      </p:cBhvr>
                                      <p:to x="100000" y="80000"/>
                                    </p:animScale>
                                    <p:animScale>
                                      <p:cBhvr>
                                        <p:cTn id="32" dur="42" decel="50000">
                                          <p:stCondLst>
                                            <p:cond delay="335"/>
                                          </p:stCondLst>
                                        </p:cTn>
                                        <p:tgtEl>
                                          <p:spTgt spid="41999"/>
                                        </p:tgtEl>
                                      </p:cBhvr>
                                      <p:to x="100000" y="100000"/>
                                    </p:animScale>
                                    <p:animScale>
                                      <p:cBhvr>
                                        <p:cTn id="33" dur="7">
                                          <p:stCondLst>
                                            <p:cond delay="411"/>
                                          </p:stCondLst>
                                        </p:cTn>
                                        <p:tgtEl>
                                          <p:spTgt spid="41999"/>
                                        </p:tgtEl>
                                      </p:cBhvr>
                                      <p:to x="100000" y="90000"/>
                                    </p:animScale>
                                    <p:animScale>
                                      <p:cBhvr>
                                        <p:cTn id="34" dur="42" decel="50000">
                                          <p:stCondLst>
                                            <p:cond delay="417"/>
                                          </p:stCondLst>
                                        </p:cTn>
                                        <p:tgtEl>
                                          <p:spTgt spid="41999"/>
                                        </p:tgtEl>
                                      </p:cBhvr>
                                      <p:to x="100000" y="100000"/>
                                    </p:animScale>
                                    <p:animScale>
                                      <p:cBhvr>
                                        <p:cTn id="35" dur="7">
                                          <p:stCondLst>
                                            <p:cond delay="452"/>
                                          </p:stCondLst>
                                        </p:cTn>
                                        <p:tgtEl>
                                          <p:spTgt spid="41999"/>
                                        </p:tgtEl>
                                      </p:cBhvr>
                                      <p:to x="100000" y="95000"/>
                                    </p:animScale>
                                    <p:animScale>
                                      <p:cBhvr>
                                        <p:cTn id="36" dur="42" decel="50000">
                                          <p:stCondLst>
                                            <p:cond delay="459"/>
                                          </p:stCondLst>
                                        </p:cTn>
                                        <p:tgtEl>
                                          <p:spTgt spid="41999"/>
                                        </p:tgtEl>
                                      </p:cBhvr>
                                      <p:to x="100000" y="100000"/>
                                    </p:animScale>
                                  </p:childTnLst>
                                </p:cTn>
                              </p:par>
                            </p:childTnLst>
                          </p:cTn>
                        </p:par>
                        <p:par>
                          <p:cTn id="37" fill="hold" nodeType="afterGroup">
                            <p:stCondLst>
                              <p:cond delay="2571"/>
                            </p:stCondLst>
                            <p:childTnLst>
                              <p:par>
                                <p:cTn id="38" presetID="31" presetClass="entr" presetSubtype="0" fill="hold" grpId="0" nodeType="afterEffect">
                                  <p:stCondLst>
                                    <p:cond delay="0"/>
                                  </p:stCondLst>
                                  <p:childTnLst>
                                    <p:set>
                                      <p:cBhvr>
                                        <p:cTn id="39" dur="1" fill="hold">
                                          <p:stCondLst>
                                            <p:cond delay="0"/>
                                          </p:stCondLst>
                                        </p:cTn>
                                        <p:tgtEl>
                                          <p:spTgt spid="42000"/>
                                        </p:tgtEl>
                                        <p:attrNameLst>
                                          <p:attrName>style.visibility</p:attrName>
                                        </p:attrNameLst>
                                      </p:cBhvr>
                                      <p:to>
                                        <p:strVal val="visible"/>
                                      </p:to>
                                    </p:set>
                                    <p:anim calcmode="lin" valueType="num">
                                      <p:cBhvr>
                                        <p:cTn id="40" dur="300" fill="hold"/>
                                        <p:tgtEl>
                                          <p:spTgt spid="42000"/>
                                        </p:tgtEl>
                                        <p:attrNameLst>
                                          <p:attrName>ppt_w</p:attrName>
                                        </p:attrNameLst>
                                      </p:cBhvr>
                                      <p:tavLst>
                                        <p:tav tm="0">
                                          <p:val>
                                            <p:fltVal val="0"/>
                                          </p:val>
                                        </p:tav>
                                        <p:tav tm="100000">
                                          <p:val>
                                            <p:strVal val="#ppt_w"/>
                                          </p:val>
                                        </p:tav>
                                      </p:tavLst>
                                    </p:anim>
                                    <p:anim calcmode="lin" valueType="num">
                                      <p:cBhvr>
                                        <p:cTn id="41" dur="300" fill="hold"/>
                                        <p:tgtEl>
                                          <p:spTgt spid="42000"/>
                                        </p:tgtEl>
                                        <p:attrNameLst>
                                          <p:attrName>ppt_h</p:attrName>
                                        </p:attrNameLst>
                                      </p:cBhvr>
                                      <p:tavLst>
                                        <p:tav tm="0">
                                          <p:val>
                                            <p:fltVal val="0"/>
                                          </p:val>
                                        </p:tav>
                                        <p:tav tm="100000">
                                          <p:val>
                                            <p:strVal val="#ppt_h"/>
                                          </p:val>
                                        </p:tav>
                                      </p:tavLst>
                                    </p:anim>
                                    <p:anim calcmode="lin" valueType="num">
                                      <p:cBhvr>
                                        <p:cTn id="42" dur="300" fill="hold"/>
                                        <p:tgtEl>
                                          <p:spTgt spid="42000"/>
                                        </p:tgtEl>
                                        <p:attrNameLst>
                                          <p:attrName>style.rotation</p:attrName>
                                        </p:attrNameLst>
                                      </p:cBhvr>
                                      <p:tavLst>
                                        <p:tav tm="0">
                                          <p:val>
                                            <p:fltVal val="90"/>
                                          </p:val>
                                        </p:tav>
                                        <p:tav tm="100000">
                                          <p:val>
                                            <p:fltVal val="0"/>
                                          </p:val>
                                        </p:tav>
                                      </p:tavLst>
                                    </p:anim>
                                    <p:animEffect transition="in" filter="fade">
                                      <p:cBhvr>
                                        <p:cTn id="43" dur="300"/>
                                        <p:tgtEl>
                                          <p:spTgt spid="42000"/>
                                        </p:tgtEl>
                                      </p:cBhvr>
                                    </p:animEffect>
                                  </p:childTnLst>
                                </p:cTn>
                              </p:par>
                            </p:childTnLst>
                          </p:cTn>
                        </p:par>
                        <p:par>
                          <p:cTn id="44" fill="hold" nodeType="afterGroup">
                            <p:stCondLst>
                              <p:cond delay="2871"/>
                            </p:stCondLst>
                            <p:childTnLst>
                              <p:par>
                                <p:cTn id="45" presetID="22" presetClass="entr" presetSubtype="8" fill="hold" grpId="0" nodeType="afterEffect">
                                  <p:stCondLst>
                                    <p:cond delay="0"/>
                                  </p:stCondLst>
                                  <p:childTnLst>
                                    <p:set>
                                      <p:cBhvr>
                                        <p:cTn id="46" dur="1" fill="hold">
                                          <p:stCondLst>
                                            <p:cond delay="0"/>
                                          </p:stCondLst>
                                        </p:cTn>
                                        <p:tgtEl>
                                          <p:spTgt spid="42007"/>
                                        </p:tgtEl>
                                        <p:attrNameLst>
                                          <p:attrName>style.visibility</p:attrName>
                                        </p:attrNameLst>
                                      </p:cBhvr>
                                      <p:to>
                                        <p:strVal val="visible"/>
                                      </p:to>
                                    </p:set>
                                    <p:animEffect transition="in" filter="wipe(left)">
                                      <p:cBhvr>
                                        <p:cTn id="47" dur="300"/>
                                        <p:tgtEl>
                                          <p:spTgt spid="42007"/>
                                        </p:tgtEl>
                                      </p:cBhvr>
                                    </p:animEffect>
                                  </p:childTnLst>
                                </p:cTn>
                              </p:par>
                            </p:childTnLst>
                          </p:cTn>
                        </p:par>
                        <p:par>
                          <p:cTn id="48" fill="hold" nodeType="afterGroup">
                            <p:stCondLst>
                              <p:cond delay="3171"/>
                            </p:stCondLst>
                            <p:childTnLst>
                              <p:par>
                                <p:cTn id="49" presetID="26" presetClass="entr" presetSubtype="0" fill="hold" grpId="0" nodeType="afterEffect">
                                  <p:stCondLst>
                                    <p:cond delay="0"/>
                                  </p:stCondLst>
                                  <p:childTnLst>
                                    <p:set>
                                      <p:cBhvr>
                                        <p:cTn id="50" dur="1" fill="hold">
                                          <p:stCondLst>
                                            <p:cond delay="0"/>
                                          </p:stCondLst>
                                        </p:cTn>
                                        <p:tgtEl>
                                          <p:spTgt spid="41997"/>
                                        </p:tgtEl>
                                        <p:attrNameLst>
                                          <p:attrName>style.visibility</p:attrName>
                                        </p:attrNameLst>
                                      </p:cBhvr>
                                      <p:to>
                                        <p:strVal val="visible"/>
                                      </p:to>
                                    </p:set>
                                    <p:animEffect transition="in" filter="wipe(down)">
                                      <p:cBhvr>
                                        <p:cTn id="51" dur="145">
                                          <p:stCondLst>
                                            <p:cond delay="0"/>
                                          </p:stCondLst>
                                        </p:cTn>
                                        <p:tgtEl>
                                          <p:spTgt spid="41997"/>
                                        </p:tgtEl>
                                      </p:cBhvr>
                                    </p:animEffect>
                                    <p:anim calcmode="lin" valueType="num">
                                      <p:cBhvr>
                                        <p:cTn id="52" dur="456" tmFilter="0,0; 0.14,0.36; 0.43,0.73; 0.71,0.91; 1.0,1.0">
                                          <p:stCondLst>
                                            <p:cond delay="0"/>
                                          </p:stCondLst>
                                        </p:cTn>
                                        <p:tgtEl>
                                          <p:spTgt spid="41997"/>
                                        </p:tgtEl>
                                        <p:attrNameLst>
                                          <p:attrName>ppt_x</p:attrName>
                                        </p:attrNameLst>
                                      </p:cBhvr>
                                      <p:tavLst>
                                        <p:tav tm="0">
                                          <p:val>
                                            <p:strVal val="#ppt_x-0.25"/>
                                          </p:val>
                                        </p:tav>
                                        <p:tav tm="100000">
                                          <p:val>
                                            <p:strVal val="#ppt_x"/>
                                          </p:val>
                                        </p:tav>
                                      </p:tavLst>
                                    </p:anim>
                                    <p:anim calcmode="lin" valueType="num">
                                      <p:cBhvr>
                                        <p:cTn id="53" dur="166" tmFilter="0.0,0.0; 0.25,0.07; 0.50,0.2; 0.75,0.467; 1.0,1.0">
                                          <p:stCondLst>
                                            <p:cond delay="0"/>
                                          </p:stCondLst>
                                        </p:cTn>
                                        <p:tgtEl>
                                          <p:spTgt spid="41997"/>
                                        </p:tgtEl>
                                        <p:attrNameLst>
                                          <p:attrName>ppt_y</p:attrName>
                                        </p:attrNameLst>
                                      </p:cBhvr>
                                      <p:tavLst>
                                        <p:tav tm="0" fmla="#ppt_y-sin(pi*$)/3">
                                          <p:val>
                                            <p:fltVal val="0.5"/>
                                          </p:val>
                                        </p:tav>
                                        <p:tav tm="100000">
                                          <p:val>
                                            <p:fltVal val="1"/>
                                          </p:val>
                                        </p:tav>
                                      </p:tavLst>
                                    </p:anim>
                                    <p:anim calcmode="lin" valueType="num">
                                      <p:cBhvr>
                                        <p:cTn id="54" dur="166" tmFilter="0, 0; 0.125,0.2665; 0.25,0.4; 0.375,0.465; 0.5,0.5;  0.625,0.535; 0.75,0.6; 0.875,0.7335; 1,1">
                                          <p:stCondLst>
                                            <p:cond delay="166"/>
                                          </p:stCondLst>
                                        </p:cTn>
                                        <p:tgtEl>
                                          <p:spTgt spid="41997"/>
                                        </p:tgtEl>
                                        <p:attrNameLst>
                                          <p:attrName>ppt_y</p:attrName>
                                        </p:attrNameLst>
                                      </p:cBhvr>
                                      <p:tavLst>
                                        <p:tav tm="0" fmla="#ppt_y-sin(pi*$)/9">
                                          <p:val>
                                            <p:fltVal val="0"/>
                                          </p:val>
                                        </p:tav>
                                        <p:tav tm="100000">
                                          <p:val>
                                            <p:fltVal val="1"/>
                                          </p:val>
                                        </p:tav>
                                      </p:tavLst>
                                    </p:anim>
                                    <p:anim calcmode="lin" valueType="num">
                                      <p:cBhvr>
                                        <p:cTn id="55" dur="83" tmFilter="0, 0; 0.125,0.2665; 0.25,0.4; 0.375,0.465; 0.5,0.5;  0.625,0.535; 0.75,0.6; 0.875,0.7335; 1,1">
                                          <p:stCondLst>
                                            <p:cond delay="331"/>
                                          </p:stCondLst>
                                        </p:cTn>
                                        <p:tgtEl>
                                          <p:spTgt spid="41997"/>
                                        </p:tgtEl>
                                        <p:attrNameLst>
                                          <p:attrName>ppt_y</p:attrName>
                                        </p:attrNameLst>
                                      </p:cBhvr>
                                      <p:tavLst>
                                        <p:tav tm="0" fmla="#ppt_y-sin(pi*$)/27">
                                          <p:val>
                                            <p:fltVal val="0"/>
                                          </p:val>
                                        </p:tav>
                                        <p:tav tm="100000">
                                          <p:val>
                                            <p:fltVal val="1"/>
                                          </p:val>
                                        </p:tav>
                                      </p:tavLst>
                                    </p:anim>
                                    <p:anim calcmode="lin" valueType="num">
                                      <p:cBhvr>
                                        <p:cTn id="56" dur="41" tmFilter="0, 0; 0.125,0.2665; 0.25,0.4; 0.375,0.465; 0.5,0.5;  0.625,0.535; 0.75,0.6; 0.875,0.7335; 1,1">
                                          <p:stCondLst>
                                            <p:cond delay="414"/>
                                          </p:stCondLst>
                                        </p:cTn>
                                        <p:tgtEl>
                                          <p:spTgt spid="41997"/>
                                        </p:tgtEl>
                                        <p:attrNameLst>
                                          <p:attrName>ppt_y</p:attrName>
                                        </p:attrNameLst>
                                      </p:cBhvr>
                                      <p:tavLst>
                                        <p:tav tm="0" fmla="#ppt_y-sin(pi*$)/81">
                                          <p:val>
                                            <p:fltVal val="0"/>
                                          </p:val>
                                        </p:tav>
                                        <p:tav tm="100000">
                                          <p:val>
                                            <p:fltVal val="1"/>
                                          </p:val>
                                        </p:tav>
                                      </p:tavLst>
                                    </p:anim>
                                    <p:animScale>
                                      <p:cBhvr>
                                        <p:cTn id="57" dur="7">
                                          <p:stCondLst>
                                            <p:cond delay="163"/>
                                          </p:stCondLst>
                                        </p:cTn>
                                        <p:tgtEl>
                                          <p:spTgt spid="41997"/>
                                        </p:tgtEl>
                                      </p:cBhvr>
                                      <p:to x="100000" y="60000"/>
                                    </p:animScale>
                                    <p:animScale>
                                      <p:cBhvr>
                                        <p:cTn id="58" dur="42" decel="50000">
                                          <p:stCondLst>
                                            <p:cond delay="169"/>
                                          </p:stCondLst>
                                        </p:cTn>
                                        <p:tgtEl>
                                          <p:spTgt spid="41997"/>
                                        </p:tgtEl>
                                      </p:cBhvr>
                                      <p:to x="100000" y="100000"/>
                                    </p:animScale>
                                    <p:animScale>
                                      <p:cBhvr>
                                        <p:cTn id="59" dur="7">
                                          <p:stCondLst>
                                            <p:cond delay="328"/>
                                          </p:stCondLst>
                                        </p:cTn>
                                        <p:tgtEl>
                                          <p:spTgt spid="41997"/>
                                        </p:tgtEl>
                                      </p:cBhvr>
                                      <p:to x="100000" y="80000"/>
                                    </p:animScale>
                                    <p:animScale>
                                      <p:cBhvr>
                                        <p:cTn id="60" dur="42" decel="50000">
                                          <p:stCondLst>
                                            <p:cond delay="335"/>
                                          </p:stCondLst>
                                        </p:cTn>
                                        <p:tgtEl>
                                          <p:spTgt spid="41997"/>
                                        </p:tgtEl>
                                      </p:cBhvr>
                                      <p:to x="100000" y="100000"/>
                                    </p:animScale>
                                    <p:animScale>
                                      <p:cBhvr>
                                        <p:cTn id="61" dur="7">
                                          <p:stCondLst>
                                            <p:cond delay="411"/>
                                          </p:stCondLst>
                                        </p:cTn>
                                        <p:tgtEl>
                                          <p:spTgt spid="41997"/>
                                        </p:tgtEl>
                                      </p:cBhvr>
                                      <p:to x="100000" y="90000"/>
                                    </p:animScale>
                                    <p:animScale>
                                      <p:cBhvr>
                                        <p:cTn id="62" dur="42" decel="50000">
                                          <p:stCondLst>
                                            <p:cond delay="417"/>
                                          </p:stCondLst>
                                        </p:cTn>
                                        <p:tgtEl>
                                          <p:spTgt spid="41997"/>
                                        </p:tgtEl>
                                      </p:cBhvr>
                                      <p:to x="100000" y="100000"/>
                                    </p:animScale>
                                    <p:animScale>
                                      <p:cBhvr>
                                        <p:cTn id="63" dur="7">
                                          <p:stCondLst>
                                            <p:cond delay="452"/>
                                          </p:stCondLst>
                                        </p:cTn>
                                        <p:tgtEl>
                                          <p:spTgt spid="41997"/>
                                        </p:tgtEl>
                                      </p:cBhvr>
                                      <p:to x="100000" y="95000"/>
                                    </p:animScale>
                                    <p:animScale>
                                      <p:cBhvr>
                                        <p:cTn id="64" dur="42" decel="50000">
                                          <p:stCondLst>
                                            <p:cond delay="459"/>
                                          </p:stCondLst>
                                        </p:cTn>
                                        <p:tgtEl>
                                          <p:spTgt spid="41997"/>
                                        </p:tgtEl>
                                      </p:cBhvr>
                                      <p:to x="100000" y="100000"/>
                                    </p:animScale>
                                  </p:childTnLst>
                                </p:cTn>
                              </p:par>
                            </p:childTnLst>
                          </p:cTn>
                        </p:par>
                        <p:par>
                          <p:cTn id="65" fill="hold" nodeType="afterGroup">
                            <p:stCondLst>
                              <p:cond delay="3672"/>
                            </p:stCondLst>
                            <p:childTnLst>
                              <p:par>
                                <p:cTn id="66" presetID="31" presetClass="entr" presetSubtype="0" fill="hold" grpId="0" nodeType="afterEffect">
                                  <p:stCondLst>
                                    <p:cond delay="0"/>
                                  </p:stCondLst>
                                  <p:childTnLst>
                                    <p:set>
                                      <p:cBhvr>
                                        <p:cTn id="67" dur="1" fill="hold">
                                          <p:stCondLst>
                                            <p:cond delay="0"/>
                                          </p:stCondLst>
                                        </p:cTn>
                                        <p:tgtEl>
                                          <p:spTgt spid="41998"/>
                                        </p:tgtEl>
                                        <p:attrNameLst>
                                          <p:attrName>style.visibility</p:attrName>
                                        </p:attrNameLst>
                                      </p:cBhvr>
                                      <p:to>
                                        <p:strVal val="visible"/>
                                      </p:to>
                                    </p:set>
                                    <p:anim calcmode="lin" valueType="num">
                                      <p:cBhvr>
                                        <p:cTn id="68" dur="300" fill="hold"/>
                                        <p:tgtEl>
                                          <p:spTgt spid="41998"/>
                                        </p:tgtEl>
                                        <p:attrNameLst>
                                          <p:attrName>ppt_w</p:attrName>
                                        </p:attrNameLst>
                                      </p:cBhvr>
                                      <p:tavLst>
                                        <p:tav tm="0">
                                          <p:val>
                                            <p:fltVal val="0"/>
                                          </p:val>
                                        </p:tav>
                                        <p:tav tm="100000">
                                          <p:val>
                                            <p:strVal val="#ppt_w"/>
                                          </p:val>
                                        </p:tav>
                                      </p:tavLst>
                                    </p:anim>
                                    <p:anim calcmode="lin" valueType="num">
                                      <p:cBhvr>
                                        <p:cTn id="69" dur="300" fill="hold"/>
                                        <p:tgtEl>
                                          <p:spTgt spid="41998"/>
                                        </p:tgtEl>
                                        <p:attrNameLst>
                                          <p:attrName>ppt_h</p:attrName>
                                        </p:attrNameLst>
                                      </p:cBhvr>
                                      <p:tavLst>
                                        <p:tav tm="0">
                                          <p:val>
                                            <p:fltVal val="0"/>
                                          </p:val>
                                        </p:tav>
                                        <p:tav tm="100000">
                                          <p:val>
                                            <p:strVal val="#ppt_h"/>
                                          </p:val>
                                        </p:tav>
                                      </p:tavLst>
                                    </p:anim>
                                    <p:anim calcmode="lin" valueType="num">
                                      <p:cBhvr>
                                        <p:cTn id="70" dur="300" fill="hold"/>
                                        <p:tgtEl>
                                          <p:spTgt spid="41998"/>
                                        </p:tgtEl>
                                        <p:attrNameLst>
                                          <p:attrName>style.rotation</p:attrName>
                                        </p:attrNameLst>
                                      </p:cBhvr>
                                      <p:tavLst>
                                        <p:tav tm="0">
                                          <p:val>
                                            <p:fltVal val="90"/>
                                          </p:val>
                                        </p:tav>
                                        <p:tav tm="100000">
                                          <p:val>
                                            <p:fltVal val="0"/>
                                          </p:val>
                                        </p:tav>
                                      </p:tavLst>
                                    </p:anim>
                                    <p:animEffect transition="in" filter="fade">
                                      <p:cBhvr>
                                        <p:cTn id="71" dur="300"/>
                                        <p:tgtEl>
                                          <p:spTgt spid="41998"/>
                                        </p:tgtEl>
                                      </p:cBhvr>
                                    </p:animEffect>
                                  </p:childTnLst>
                                </p:cTn>
                              </p:par>
                            </p:childTnLst>
                          </p:cTn>
                        </p:par>
                        <p:par>
                          <p:cTn id="72" fill="hold" nodeType="afterGroup">
                            <p:stCondLst>
                              <p:cond delay="3972"/>
                            </p:stCondLst>
                            <p:childTnLst>
                              <p:par>
                                <p:cTn id="73" presetID="22" presetClass="entr" presetSubtype="8" fill="hold" grpId="0" nodeType="afterEffect">
                                  <p:stCondLst>
                                    <p:cond delay="0"/>
                                  </p:stCondLst>
                                  <p:childTnLst>
                                    <p:set>
                                      <p:cBhvr>
                                        <p:cTn id="74" dur="1" fill="hold">
                                          <p:stCondLst>
                                            <p:cond delay="0"/>
                                          </p:stCondLst>
                                        </p:cTn>
                                        <p:tgtEl>
                                          <p:spTgt spid="41994"/>
                                        </p:tgtEl>
                                        <p:attrNameLst>
                                          <p:attrName>style.visibility</p:attrName>
                                        </p:attrNameLst>
                                      </p:cBhvr>
                                      <p:to>
                                        <p:strVal val="visible"/>
                                      </p:to>
                                    </p:set>
                                    <p:animEffect transition="in" filter="wipe(left)">
                                      <p:cBhvr>
                                        <p:cTn id="75" dur="300"/>
                                        <p:tgtEl>
                                          <p:spTgt spid="41994"/>
                                        </p:tgtEl>
                                      </p:cBhvr>
                                    </p:animEffect>
                                  </p:childTnLst>
                                </p:cTn>
                              </p:par>
                            </p:childTnLst>
                          </p:cTn>
                        </p:par>
                        <p:par>
                          <p:cTn id="76" fill="hold" nodeType="afterGroup">
                            <p:stCondLst>
                              <p:cond delay="4272"/>
                            </p:stCondLst>
                            <p:childTnLst>
                              <p:par>
                                <p:cTn id="77" presetID="26" presetClass="entr" presetSubtype="0" fill="hold" grpId="0" nodeType="afterEffect">
                                  <p:stCondLst>
                                    <p:cond delay="0"/>
                                  </p:stCondLst>
                                  <p:childTnLst>
                                    <p:set>
                                      <p:cBhvr>
                                        <p:cTn id="78" dur="1" fill="hold">
                                          <p:stCondLst>
                                            <p:cond delay="0"/>
                                          </p:stCondLst>
                                        </p:cTn>
                                        <p:tgtEl>
                                          <p:spTgt spid="42003"/>
                                        </p:tgtEl>
                                        <p:attrNameLst>
                                          <p:attrName>style.visibility</p:attrName>
                                        </p:attrNameLst>
                                      </p:cBhvr>
                                      <p:to>
                                        <p:strVal val="visible"/>
                                      </p:to>
                                    </p:set>
                                    <p:animEffect transition="in" filter="wipe(down)">
                                      <p:cBhvr>
                                        <p:cTn id="79" dur="145">
                                          <p:stCondLst>
                                            <p:cond delay="0"/>
                                          </p:stCondLst>
                                        </p:cTn>
                                        <p:tgtEl>
                                          <p:spTgt spid="42003"/>
                                        </p:tgtEl>
                                      </p:cBhvr>
                                    </p:animEffect>
                                    <p:anim calcmode="lin" valueType="num">
                                      <p:cBhvr>
                                        <p:cTn id="80" dur="456" tmFilter="0,0; 0.14,0.36; 0.43,0.73; 0.71,0.91; 1.0,1.0">
                                          <p:stCondLst>
                                            <p:cond delay="0"/>
                                          </p:stCondLst>
                                        </p:cTn>
                                        <p:tgtEl>
                                          <p:spTgt spid="42003"/>
                                        </p:tgtEl>
                                        <p:attrNameLst>
                                          <p:attrName>ppt_x</p:attrName>
                                        </p:attrNameLst>
                                      </p:cBhvr>
                                      <p:tavLst>
                                        <p:tav tm="0">
                                          <p:val>
                                            <p:strVal val="#ppt_x-0.25"/>
                                          </p:val>
                                        </p:tav>
                                        <p:tav tm="100000">
                                          <p:val>
                                            <p:strVal val="#ppt_x"/>
                                          </p:val>
                                        </p:tav>
                                      </p:tavLst>
                                    </p:anim>
                                    <p:anim calcmode="lin" valueType="num">
                                      <p:cBhvr>
                                        <p:cTn id="81" dur="166" tmFilter="0.0,0.0; 0.25,0.07; 0.50,0.2; 0.75,0.467; 1.0,1.0">
                                          <p:stCondLst>
                                            <p:cond delay="0"/>
                                          </p:stCondLst>
                                        </p:cTn>
                                        <p:tgtEl>
                                          <p:spTgt spid="42003"/>
                                        </p:tgtEl>
                                        <p:attrNameLst>
                                          <p:attrName>ppt_y</p:attrName>
                                        </p:attrNameLst>
                                      </p:cBhvr>
                                      <p:tavLst>
                                        <p:tav tm="0" fmla="#ppt_y-sin(pi*$)/3">
                                          <p:val>
                                            <p:fltVal val="0.5"/>
                                          </p:val>
                                        </p:tav>
                                        <p:tav tm="100000">
                                          <p:val>
                                            <p:fltVal val="1"/>
                                          </p:val>
                                        </p:tav>
                                      </p:tavLst>
                                    </p:anim>
                                    <p:anim calcmode="lin" valueType="num">
                                      <p:cBhvr>
                                        <p:cTn id="82" dur="166" tmFilter="0, 0; 0.125,0.2665; 0.25,0.4; 0.375,0.465; 0.5,0.5;  0.625,0.535; 0.75,0.6; 0.875,0.7335; 1,1">
                                          <p:stCondLst>
                                            <p:cond delay="166"/>
                                          </p:stCondLst>
                                        </p:cTn>
                                        <p:tgtEl>
                                          <p:spTgt spid="42003"/>
                                        </p:tgtEl>
                                        <p:attrNameLst>
                                          <p:attrName>ppt_y</p:attrName>
                                        </p:attrNameLst>
                                      </p:cBhvr>
                                      <p:tavLst>
                                        <p:tav tm="0" fmla="#ppt_y-sin(pi*$)/9">
                                          <p:val>
                                            <p:fltVal val="0"/>
                                          </p:val>
                                        </p:tav>
                                        <p:tav tm="100000">
                                          <p:val>
                                            <p:fltVal val="1"/>
                                          </p:val>
                                        </p:tav>
                                      </p:tavLst>
                                    </p:anim>
                                    <p:anim calcmode="lin" valueType="num">
                                      <p:cBhvr>
                                        <p:cTn id="83" dur="83" tmFilter="0, 0; 0.125,0.2665; 0.25,0.4; 0.375,0.465; 0.5,0.5;  0.625,0.535; 0.75,0.6; 0.875,0.7335; 1,1">
                                          <p:stCondLst>
                                            <p:cond delay="331"/>
                                          </p:stCondLst>
                                        </p:cTn>
                                        <p:tgtEl>
                                          <p:spTgt spid="42003"/>
                                        </p:tgtEl>
                                        <p:attrNameLst>
                                          <p:attrName>ppt_y</p:attrName>
                                        </p:attrNameLst>
                                      </p:cBhvr>
                                      <p:tavLst>
                                        <p:tav tm="0" fmla="#ppt_y-sin(pi*$)/27">
                                          <p:val>
                                            <p:fltVal val="0"/>
                                          </p:val>
                                        </p:tav>
                                        <p:tav tm="100000">
                                          <p:val>
                                            <p:fltVal val="1"/>
                                          </p:val>
                                        </p:tav>
                                      </p:tavLst>
                                    </p:anim>
                                    <p:anim calcmode="lin" valueType="num">
                                      <p:cBhvr>
                                        <p:cTn id="84" dur="41" tmFilter="0, 0; 0.125,0.2665; 0.25,0.4; 0.375,0.465; 0.5,0.5;  0.625,0.535; 0.75,0.6; 0.875,0.7335; 1,1">
                                          <p:stCondLst>
                                            <p:cond delay="414"/>
                                          </p:stCondLst>
                                        </p:cTn>
                                        <p:tgtEl>
                                          <p:spTgt spid="42003"/>
                                        </p:tgtEl>
                                        <p:attrNameLst>
                                          <p:attrName>ppt_y</p:attrName>
                                        </p:attrNameLst>
                                      </p:cBhvr>
                                      <p:tavLst>
                                        <p:tav tm="0" fmla="#ppt_y-sin(pi*$)/81">
                                          <p:val>
                                            <p:fltVal val="0"/>
                                          </p:val>
                                        </p:tav>
                                        <p:tav tm="100000">
                                          <p:val>
                                            <p:fltVal val="1"/>
                                          </p:val>
                                        </p:tav>
                                      </p:tavLst>
                                    </p:anim>
                                    <p:animScale>
                                      <p:cBhvr>
                                        <p:cTn id="85" dur="7">
                                          <p:stCondLst>
                                            <p:cond delay="163"/>
                                          </p:stCondLst>
                                        </p:cTn>
                                        <p:tgtEl>
                                          <p:spTgt spid="42003"/>
                                        </p:tgtEl>
                                      </p:cBhvr>
                                      <p:to x="100000" y="60000"/>
                                    </p:animScale>
                                    <p:animScale>
                                      <p:cBhvr>
                                        <p:cTn id="86" dur="42" decel="50000">
                                          <p:stCondLst>
                                            <p:cond delay="169"/>
                                          </p:stCondLst>
                                        </p:cTn>
                                        <p:tgtEl>
                                          <p:spTgt spid="42003"/>
                                        </p:tgtEl>
                                      </p:cBhvr>
                                      <p:to x="100000" y="100000"/>
                                    </p:animScale>
                                    <p:animScale>
                                      <p:cBhvr>
                                        <p:cTn id="87" dur="7">
                                          <p:stCondLst>
                                            <p:cond delay="328"/>
                                          </p:stCondLst>
                                        </p:cTn>
                                        <p:tgtEl>
                                          <p:spTgt spid="42003"/>
                                        </p:tgtEl>
                                      </p:cBhvr>
                                      <p:to x="100000" y="80000"/>
                                    </p:animScale>
                                    <p:animScale>
                                      <p:cBhvr>
                                        <p:cTn id="88" dur="42" decel="50000">
                                          <p:stCondLst>
                                            <p:cond delay="335"/>
                                          </p:stCondLst>
                                        </p:cTn>
                                        <p:tgtEl>
                                          <p:spTgt spid="42003"/>
                                        </p:tgtEl>
                                      </p:cBhvr>
                                      <p:to x="100000" y="100000"/>
                                    </p:animScale>
                                    <p:animScale>
                                      <p:cBhvr>
                                        <p:cTn id="89" dur="7">
                                          <p:stCondLst>
                                            <p:cond delay="411"/>
                                          </p:stCondLst>
                                        </p:cTn>
                                        <p:tgtEl>
                                          <p:spTgt spid="42003"/>
                                        </p:tgtEl>
                                      </p:cBhvr>
                                      <p:to x="100000" y="90000"/>
                                    </p:animScale>
                                    <p:animScale>
                                      <p:cBhvr>
                                        <p:cTn id="90" dur="42" decel="50000">
                                          <p:stCondLst>
                                            <p:cond delay="417"/>
                                          </p:stCondLst>
                                        </p:cTn>
                                        <p:tgtEl>
                                          <p:spTgt spid="42003"/>
                                        </p:tgtEl>
                                      </p:cBhvr>
                                      <p:to x="100000" y="100000"/>
                                    </p:animScale>
                                    <p:animScale>
                                      <p:cBhvr>
                                        <p:cTn id="91" dur="7">
                                          <p:stCondLst>
                                            <p:cond delay="452"/>
                                          </p:stCondLst>
                                        </p:cTn>
                                        <p:tgtEl>
                                          <p:spTgt spid="42003"/>
                                        </p:tgtEl>
                                      </p:cBhvr>
                                      <p:to x="100000" y="95000"/>
                                    </p:animScale>
                                    <p:animScale>
                                      <p:cBhvr>
                                        <p:cTn id="92" dur="42" decel="50000">
                                          <p:stCondLst>
                                            <p:cond delay="459"/>
                                          </p:stCondLst>
                                        </p:cTn>
                                        <p:tgtEl>
                                          <p:spTgt spid="42003"/>
                                        </p:tgtEl>
                                      </p:cBhvr>
                                      <p:to x="100000" y="100000"/>
                                    </p:animScale>
                                  </p:childTnLst>
                                </p:cTn>
                              </p:par>
                            </p:childTnLst>
                          </p:cTn>
                        </p:par>
                        <p:par>
                          <p:cTn id="93" fill="hold" nodeType="afterGroup">
                            <p:stCondLst>
                              <p:cond delay="4773"/>
                            </p:stCondLst>
                            <p:childTnLst>
                              <p:par>
                                <p:cTn id="94" presetID="31" presetClass="entr" presetSubtype="0" fill="hold" grpId="0" nodeType="afterEffect">
                                  <p:stCondLst>
                                    <p:cond delay="0"/>
                                  </p:stCondLst>
                                  <p:childTnLst>
                                    <p:set>
                                      <p:cBhvr>
                                        <p:cTn id="95" dur="1" fill="hold">
                                          <p:stCondLst>
                                            <p:cond delay="0"/>
                                          </p:stCondLst>
                                        </p:cTn>
                                        <p:tgtEl>
                                          <p:spTgt spid="42004"/>
                                        </p:tgtEl>
                                        <p:attrNameLst>
                                          <p:attrName>style.visibility</p:attrName>
                                        </p:attrNameLst>
                                      </p:cBhvr>
                                      <p:to>
                                        <p:strVal val="visible"/>
                                      </p:to>
                                    </p:set>
                                    <p:anim calcmode="lin" valueType="num">
                                      <p:cBhvr>
                                        <p:cTn id="96" dur="300" fill="hold"/>
                                        <p:tgtEl>
                                          <p:spTgt spid="42004"/>
                                        </p:tgtEl>
                                        <p:attrNameLst>
                                          <p:attrName>ppt_w</p:attrName>
                                        </p:attrNameLst>
                                      </p:cBhvr>
                                      <p:tavLst>
                                        <p:tav tm="0">
                                          <p:val>
                                            <p:fltVal val="0"/>
                                          </p:val>
                                        </p:tav>
                                        <p:tav tm="100000">
                                          <p:val>
                                            <p:strVal val="#ppt_w"/>
                                          </p:val>
                                        </p:tav>
                                      </p:tavLst>
                                    </p:anim>
                                    <p:anim calcmode="lin" valueType="num">
                                      <p:cBhvr>
                                        <p:cTn id="97" dur="300" fill="hold"/>
                                        <p:tgtEl>
                                          <p:spTgt spid="42004"/>
                                        </p:tgtEl>
                                        <p:attrNameLst>
                                          <p:attrName>ppt_h</p:attrName>
                                        </p:attrNameLst>
                                      </p:cBhvr>
                                      <p:tavLst>
                                        <p:tav tm="0">
                                          <p:val>
                                            <p:fltVal val="0"/>
                                          </p:val>
                                        </p:tav>
                                        <p:tav tm="100000">
                                          <p:val>
                                            <p:strVal val="#ppt_h"/>
                                          </p:val>
                                        </p:tav>
                                      </p:tavLst>
                                    </p:anim>
                                    <p:anim calcmode="lin" valueType="num">
                                      <p:cBhvr>
                                        <p:cTn id="98" dur="300" fill="hold"/>
                                        <p:tgtEl>
                                          <p:spTgt spid="42004"/>
                                        </p:tgtEl>
                                        <p:attrNameLst>
                                          <p:attrName>style.rotation</p:attrName>
                                        </p:attrNameLst>
                                      </p:cBhvr>
                                      <p:tavLst>
                                        <p:tav tm="0">
                                          <p:val>
                                            <p:fltVal val="90"/>
                                          </p:val>
                                        </p:tav>
                                        <p:tav tm="100000">
                                          <p:val>
                                            <p:fltVal val="0"/>
                                          </p:val>
                                        </p:tav>
                                      </p:tavLst>
                                    </p:anim>
                                    <p:animEffect transition="in" filter="fade">
                                      <p:cBhvr>
                                        <p:cTn id="99" dur="300"/>
                                        <p:tgtEl>
                                          <p:spTgt spid="42004"/>
                                        </p:tgtEl>
                                      </p:cBhvr>
                                    </p:animEffect>
                                  </p:childTnLst>
                                </p:cTn>
                              </p:par>
                            </p:childTnLst>
                          </p:cTn>
                        </p:par>
                        <p:par>
                          <p:cTn id="100" fill="hold" nodeType="afterGroup">
                            <p:stCondLst>
                              <p:cond delay="5073"/>
                            </p:stCondLst>
                            <p:childTnLst>
                              <p:par>
                                <p:cTn id="101" presetID="22" presetClass="entr" presetSubtype="8" fill="hold" grpId="0" nodeType="afterEffect">
                                  <p:stCondLst>
                                    <p:cond delay="0"/>
                                  </p:stCondLst>
                                  <p:childTnLst>
                                    <p:set>
                                      <p:cBhvr>
                                        <p:cTn id="102" dur="1" fill="hold">
                                          <p:stCondLst>
                                            <p:cond delay="0"/>
                                          </p:stCondLst>
                                        </p:cTn>
                                        <p:tgtEl>
                                          <p:spTgt spid="41995"/>
                                        </p:tgtEl>
                                        <p:attrNameLst>
                                          <p:attrName>style.visibility</p:attrName>
                                        </p:attrNameLst>
                                      </p:cBhvr>
                                      <p:to>
                                        <p:strVal val="visible"/>
                                      </p:to>
                                    </p:set>
                                    <p:animEffect transition="in" filter="wipe(left)">
                                      <p:cBhvr>
                                        <p:cTn id="103" dur="300"/>
                                        <p:tgtEl>
                                          <p:spTgt spid="41995"/>
                                        </p:tgtEl>
                                      </p:cBhvr>
                                    </p:animEffect>
                                  </p:childTnLst>
                                </p:cTn>
                              </p:par>
                            </p:childTnLst>
                          </p:cTn>
                        </p:par>
                        <p:par>
                          <p:cTn id="104" fill="hold" nodeType="afterGroup">
                            <p:stCondLst>
                              <p:cond delay="5373"/>
                            </p:stCondLst>
                            <p:childTnLst>
                              <p:par>
                                <p:cTn id="105" presetID="26" presetClass="entr" presetSubtype="0" fill="hold" grpId="0" nodeType="afterEffect">
                                  <p:stCondLst>
                                    <p:cond delay="0"/>
                                  </p:stCondLst>
                                  <p:childTnLst>
                                    <p:set>
                                      <p:cBhvr>
                                        <p:cTn id="106" dur="1" fill="hold">
                                          <p:stCondLst>
                                            <p:cond delay="0"/>
                                          </p:stCondLst>
                                        </p:cTn>
                                        <p:tgtEl>
                                          <p:spTgt spid="42001"/>
                                        </p:tgtEl>
                                        <p:attrNameLst>
                                          <p:attrName>style.visibility</p:attrName>
                                        </p:attrNameLst>
                                      </p:cBhvr>
                                      <p:to>
                                        <p:strVal val="visible"/>
                                      </p:to>
                                    </p:set>
                                    <p:animEffect transition="in" filter="wipe(down)">
                                      <p:cBhvr>
                                        <p:cTn id="107" dur="145">
                                          <p:stCondLst>
                                            <p:cond delay="0"/>
                                          </p:stCondLst>
                                        </p:cTn>
                                        <p:tgtEl>
                                          <p:spTgt spid="42001"/>
                                        </p:tgtEl>
                                      </p:cBhvr>
                                    </p:animEffect>
                                    <p:anim calcmode="lin" valueType="num">
                                      <p:cBhvr>
                                        <p:cTn id="108" dur="456" tmFilter="0,0; 0.14,0.36; 0.43,0.73; 0.71,0.91; 1.0,1.0">
                                          <p:stCondLst>
                                            <p:cond delay="0"/>
                                          </p:stCondLst>
                                        </p:cTn>
                                        <p:tgtEl>
                                          <p:spTgt spid="42001"/>
                                        </p:tgtEl>
                                        <p:attrNameLst>
                                          <p:attrName>ppt_x</p:attrName>
                                        </p:attrNameLst>
                                      </p:cBhvr>
                                      <p:tavLst>
                                        <p:tav tm="0">
                                          <p:val>
                                            <p:strVal val="#ppt_x-0.25"/>
                                          </p:val>
                                        </p:tav>
                                        <p:tav tm="100000">
                                          <p:val>
                                            <p:strVal val="#ppt_x"/>
                                          </p:val>
                                        </p:tav>
                                      </p:tavLst>
                                    </p:anim>
                                    <p:anim calcmode="lin" valueType="num">
                                      <p:cBhvr>
                                        <p:cTn id="109" dur="166" tmFilter="0.0,0.0; 0.25,0.07; 0.50,0.2; 0.75,0.467; 1.0,1.0">
                                          <p:stCondLst>
                                            <p:cond delay="0"/>
                                          </p:stCondLst>
                                        </p:cTn>
                                        <p:tgtEl>
                                          <p:spTgt spid="42001"/>
                                        </p:tgtEl>
                                        <p:attrNameLst>
                                          <p:attrName>ppt_y</p:attrName>
                                        </p:attrNameLst>
                                      </p:cBhvr>
                                      <p:tavLst>
                                        <p:tav tm="0" fmla="#ppt_y-sin(pi*$)/3">
                                          <p:val>
                                            <p:fltVal val="0.5"/>
                                          </p:val>
                                        </p:tav>
                                        <p:tav tm="100000">
                                          <p:val>
                                            <p:fltVal val="1"/>
                                          </p:val>
                                        </p:tav>
                                      </p:tavLst>
                                    </p:anim>
                                    <p:anim calcmode="lin" valueType="num">
                                      <p:cBhvr>
                                        <p:cTn id="110" dur="166" tmFilter="0, 0; 0.125,0.2665; 0.25,0.4; 0.375,0.465; 0.5,0.5;  0.625,0.535; 0.75,0.6; 0.875,0.7335; 1,1">
                                          <p:stCondLst>
                                            <p:cond delay="166"/>
                                          </p:stCondLst>
                                        </p:cTn>
                                        <p:tgtEl>
                                          <p:spTgt spid="42001"/>
                                        </p:tgtEl>
                                        <p:attrNameLst>
                                          <p:attrName>ppt_y</p:attrName>
                                        </p:attrNameLst>
                                      </p:cBhvr>
                                      <p:tavLst>
                                        <p:tav tm="0" fmla="#ppt_y-sin(pi*$)/9">
                                          <p:val>
                                            <p:fltVal val="0"/>
                                          </p:val>
                                        </p:tav>
                                        <p:tav tm="100000">
                                          <p:val>
                                            <p:fltVal val="1"/>
                                          </p:val>
                                        </p:tav>
                                      </p:tavLst>
                                    </p:anim>
                                    <p:anim calcmode="lin" valueType="num">
                                      <p:cBhvr>
                                        <p:cTn id="111" dur="83" tmFilter="0, 0; 0.125,0.2665; 0.25,0.4; 0.375,0.465; 0.5,0.5;  0.625,0.535; 0.75,0.6; 0.875,0.7335; 1,1">
                                          <p:stCondLst>
                                            <p:cond delay="331"/>
                                          </p:stCondLst>
                                        </p:cTn>
                                        <p:tgtEl>
                                          <p:spTgt spid="42001"/>
                                        </p:tgtEl>
                                        <p:attrNameLst>
                                          <p:attrName>ppt_y</p:attrName>
                                        </p:attrNameLst>
                                      </p:cBhvr>
                                      <p:tavLst>
                                        <p:tav tm="0" fmla="#ppt_y-sin(pi*$)/27">
                                          <p:val>
                                            <p:fltVal val="0"/>
                                          </p:val>
                                        </p:tav>
                                        <p:tav tm="100000">
                                          <p:val>
                                            <p:fltVal val="1"/>
                                          </p:val>
                                        </p:tav>
                                      </p:tavLst>
                                    </p:anim>
                                    <p:anim calcmode="lin" valueType="num">
                                      <p:cBhvr>
                                        <p:cTn id="112" dur="41" tmFilter="0, 0; 0.125,0.2665; 0.25,0.4; 0.375,0.465; 0.5,0.5;  0.625,0.535; 0.75,0.6; 0.875,0.7335; 1,1">
                                          <p:stCondLst>
                                            <p:cond delay="414"/>
                                          </p:stCondLst>
                                        </p:cTn>
                                        <p:tgtEl>
                                          <p:spTgt spid="42001"/>
                                        </p:tgtEl>
                                        <p:attrNameLst>
                                          <p:attrName>ppt_y</p:attrName>
                                        </p:attrNameLst>
                                      </p:cBhvr>
                                      <p:tavLst>
                                        <p:tav tm="0" fmla="#ppt_y-sin(pi*$)/81">
                                          <p:val>
                                            <p:fltVal val="0"/>
                                          </p:val>
                                        </p:tav>
                                        <p:tav tm="100000">
                                          <p:val>
                                            <p:fltVal val="1"/>
                                          </p:val>
                                        </p:tav>
                                      </p:tavLst>
                                    </p:anim>
                                    <p:animScale>
                                      <p:cBhvr>
                                        <p:cTn id="113" dur="7">
                                          <p:stCondLst>
                                            <p:cond delay="163"/>
                                          </p:stCondLst>
                                        </p:cTn>
                                        <p:tgtEl>
                                          <p:spTgt spid="42001"/>
                                        </p:tgtEl>
                                      </p:cBhvr>
                                      <p:to x="100000" y="60000"/>
                                    </p:animScale>
                                    <p:animScale>
                                      <p:cBhvr>
                                        <p:cTn id="114" dur="42" decel="50000">
                                          <p:stCondLst>
                                            <p:cond delay="169"/>
                                          </p:stCondLst>
                                        </p:cTn>
                                        <p:tgtEl>
                                          <p:spTgt spid="42001"/>
                                        </p:tgtEl>
                                      </p:cBhvr>
                                      <p:to x="100000" y="100000"/>
                                    </p:animScale>
                                    <p:animScale>
                                      <p:cBhvr>
                                        <p:cTn id="115" dur="7">
                                          <p:stCondLst>
                                            <p:cond delay="328"/>
                                          </p:stCondLst>
                                        </p:cTn>
                                        <p:tgtEl>
                                          <p:spTgt spid="42001"/>
                                        </p:tgtEl>
                                      </p:cBhvr>
                                      <p:to x="100000" y="80000"/>
                                    </p:animScale>
                                    <p:animScale>
                                      <p:cBhvr>
                                        <p:cTn id="116" dur="42" decel="50000">
                                          <p:stCondLst>
                                            <p:cond delay="335"/>
                                          </p:stCondLst>
                                        </p:cTn>
                                        <p:tgtEl>
                                          <p:spTgt spid="42001"/>
                                        </p:tgtEl>
                                      </p:cBhvr>
                                      <p:to x="100000" y="100000"/>
                                    </p:animScale>
                                    <p:animScale>
                                      <p:cBhvr>
                                        <p:cTn id="117" dur="7">
                                          <p:stCondLst>
                                            <p:cond delay="411"/>
                                          </p:stCondLst>
                                        </p:cTn>
                                        <p:tgtEl>
                                          <p:spTgt spid="42001"/>
                                        </p:tgtEl>
                                      </p:cBhvr>
                                      <p:to x="100000" y="90000"/>
                                    </p:animScale>
                                    <p:animScale>
                                      <p:cBhvr>
                                        <p:cTn id="118" dur="42" decel="50000">
                                          <p:stCondLst>
                                            <p:cond delay="417"/>
                                          </p:stCondLst>
                                        </p:cTn>
                                        <p:tgtEl>
                                          <p:spTgt spid="42001"/>
                                        </p:tgtEl>
                                      </p:cBhvr>
                                      <p:to x="100000" y="100000"/>
                                    </p:animScale>
                                    <p:animScale>
                                      <p:cBhvr>
                                        <p:cTn id="119" dur="7">
                                          <p:stCondLst>
                                            <p:cond delay="452"/>
                                          </p:stCondLst>
                                        </p:cTn>
                                        <p:tgtEl>
                                          <p:spTgt spid="42001"/>
                                        </p:tgtEl>
                                      </p:cBhvr>
                                      <p:to x="100000" y="95000"/>
                                    </p:animScale>
                                    <p:animScale>
                                      <p:cBhvr>
                                        <p:cTn id="120" dur="42" decel="50000">
                                          <p:stCondLst>
                                            <p:cond delay="459"/>
                                          </p:stCondLst>
                                        </p:cTn>
                                        <p:tgtEl>
                                          <p:spTgt spid="42001"/>
                                        </p:tgtEl>
                                      </p:cBhvr>
                                      <p:to x="100000" y="100000"/>
                                    </p:animScale>
                                  </p:childTnLst>
                                </p:cTn>
                              </p:par>
                            </p:childTnLst>
                          </p:cTn>
                        </p:par>
                        <p:par>
                          <p:cTn id="121" fill="hold" nodeType="afterGroup">
                            <p:stCondLst>
                              <p:cond delay="5874"/>
                            </p:stCondLst>
                            <p:childTnLst>
                              <p:par>
                                <p:cTn id="122" presetID="31" presetClass="entr" presetSubtype="0" fill="hold" grpId="0" nodeType="afterEffect">
                                  <p:stCondLst>
                                    <p:cond delay="0"/>
                                  </p:stCondLst>
                                  <p:childTnLst>
                                    <p:set>
                                      <p:cBhvr>
                                        <p:cTn id="123" dur="1" fill="hold">
                                          <p:stCondLst>
                                            <p:cond delay="0"/>
                                          </p:stCondLst>
                                        </p:cTn>
                                        <p:tgtEl>
                                          <p:spTgt spid="42002"/>
                                        </p:tgtEl>
                                        <p:attrNameLst>
                                          <p:attrName>style.visibility</p:attrName>
                                        </p:attrNameLst>
                                      </p:cBhvr>
                                      <p:to>
                                        <p:strVal val="visible"/>
                                      </p:to>
                                    </p:set>
                                    <p:anim calcmode="lin" valueType="num">
                                      <p:cBhvr>
                                        <p:cTn id="124" dur="300" fill="hold"/>
                                        <p:tgtEl>
                                          <p:spTgt spid="42002"/>
                                        </p:tgtEl>
                                        <p:attrNameLst>
                                          <p:attrName>ppt_w</p:attrName>
                                        </p:attrNameLst>
                                      </p:cBhvr>
                                      <p:tavLst>
                                        <p:tav tm="0">
                                          <p:val>
                                            <p:fltVal val="0"/>
                                          </p:val>
                                        </p:tav>
                                        <p:tav tm="100000">
                                          <p:val>
                                            <p:strVal val="#ppt_w"/>
                                          </p:val>
                                        </p:tav>
                                      </p:tavLst>
                                    </p:anim>
                                    <p:anim calcmode="lin" valueType="num">
                                      <p:cBhvr>
                                        <p:cTn id="125" dur="300" fill="hold"/>
                                        <p:tgtEl>
                                          <p:spTgt spid="42002"/>
                                        </p:tgtEl>
                                        <p:attrNameLst>
                                          <p:attrName>ppt_h</p:attrName>
                                        </p:attrNameLst>
                                      </p:cBhvr>
                                      <p:tavLst>
                                        <p:tav tm="0">
                                          <p:val>
                                            <p:fltVal val="0"/>
                                          </p:val>
                                        </p:tav>
                                        <p:tav tm="100000">
                                          <p:val>
                                            <p:strVal val="#ppt_h"/>
                                          </p:val>
                                        </p:tav>
                                      </p:tavLst>
                                    </p:anim>
                                    <p:anim calcmode="lin" valueType="num">
                                      <p:cBhvr>
                                        <p:cTn id="126" dur="300" fill="hold"/>
                                        <p:tgtEl>
                                          <p:spTgt spid="42002"/>
                                        </p:tgtEl>
                                        <p:attrNameLst>
                                          <p:attrName>style.rotation</p:attrName>
                                        </p:attrNameLst>
                                      </p:cBhvr>
                                      <p:tavLst>
                                        <p:tav tm="0">
                                          <p:val>
                                            <p:fltVal val="90"/>
                                          </p:val>
                                        </p:tav>
                                        <p:tav tm="100000">
                                          <p:val>
                                            <p:fltVal val="0"/>
                                          </p:val>
                                        </p:tav>
                                      </p:tavLst>
                                    </p:anim>
                                    <p:animEffect transition="in" filter="fade">
                                      <p:cBhvr>
                                        <p:cTn id="127" dur="300"/>
                                        <p:tgtEl>
                                          <p:spTgt spid="42002"/>
                                        </p:tgtEl>
                                      </p:cBhvr>
                                    </p:animEffect>
                                  </p:childTnLst>
                                </p:cTn>
                              </p:par>
                            </p:childTnLst>
                          </p:cTn>
                        </p:par>
                        <p:par>
                          <p:cTn id="128" fill="hold" nodeType="afterGroup">
                            <p:stCondLst>
                              <p:cond delay="6174"/>
                            </p:stCondLst>
                            <p:childTnLst>
                              <p:par>
                                <p:cTn id="129" presetID="22" presetClass="entr" presetSubtype="8" fill="hold" grpId="0" nodeType="afterEffect">
                                  <p:stCondLst>
                                    <p:cond delay="0"/>
                                  </p:stCondLst>
                                  <p:childTnLst>
                                    <p:set>
                                      <p:cBhvr>
                                        <p:cTn id="130" dur="1" fill="hold">
                                          <p:stCondLst>
                                            <p:cond delay="0"/>
                                          </p:stCondLst>
                                        </p:cTn>
                                        <p:tgtEl>
                                          <p:spTgt spid="41996"/>
                                        </p:tgtEl>
                                        <p:attrNameLst>
                                          <p:attrName>style.visibility</p:attrName>
                                        </p:attrNameLst>
                                      </p:cBhvr>
                                      <p:to>
                                        <p:strVal val="visible"/>
                                      </p:to>
                                    </p:set>
                                    <p:animEffect transition="in" filter="wipe(left)">
                                      <p:cBhvr>
                                        <p:cTn id="131" dur="300"/>
                                        <p:tgtEl>
                                          <p:spTgt spid="41996"/>
                                        </p:tgtEl>
                                      </p:cBhvr>
                                    </p:animEffect>
                                  </p:childTnLst>
                                </p:cTn>
                              </p:par>
                            </p:childTnLst>
                          </p:cTn>
                        </p:par>
                        <p:par>
                          <p:cTn id="132" fill="hold" nodeType="afterGroup">
                            <p:stCondLst>
                              <p:cond delay="6474"/>
                            </p:stCondLst>
                            <p:childTnLst>
                              <p:par>
                                <p:cTn id="133" presetID="26" presetClass="entr" presetSubtype="0" fill="hold" grpId="0" nodeType="afterEffect">
                                  <p:stCondLst>
                                    <p:cond delay="0"/>
                                  </p:stCondLst>
                                  <p:childTnLst>
                                    <p:set>
                                      <p:cBhvr>
                                        <p:cTn id="134" dur="1" fill="hold">
                                          <p:stCondLst>
                                            <p:cond delay="0"/>
                                          </p:stCondLst>
                                        </p:cTn>
                                        <p:tgtEl>
                                          <p:spTgt spid="42005"/>
                                        </p:tgtEl>
                                        <p:attrNameLst>
                                          <p:attrName>style.visibility</p:attrName>
                                        </p:attrNameLst>
                                      </p:cBhvr>
                                      <p:to>
                                        <p:strVal val="visible"/>
                                      </p:to>
                                    </p:set>
                                    <p:animEffect transition="in" filter="wipe(down)">
                                      <p:cBhvr>
                                        <p:cTn id="135" dur="145">
                                          <p:stCondLst>
                                            <p:cond delay="0"/>
                                          </p:stCondLst>
                                        </p:cTn>
                                        <p:tgtEl>
                                          <p:spTgt spid="42005"/>
                                        </p:tgtEl>
                                      </p:cBhvr>
                                    </p:animEffect>
                                    <p:anim calcmode="lin" valueType="num">
                                      <p:cBhvr>
                                        <p:cTn id="136" dur="456"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137" dur="166"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38" dur="166" tmFilter="0, 0; 0.125,0.2665; 0.25,0.4; 0.375,0.465; 0.5,0.5;  0.625,0.535; 0.75,0.6; 0.875,0.7335; 1,1">
                                          <p:stCondLst>
                                            <p:cond delay="166"/>
                                          </p:stCondLst>
                                        </p:cTn>
                                        <p:tgtEl>
                                          <p:spTgt spid="42005"/>
                                        </p:tgtEl>
                                        <p:attrNameLst>
                                          <p:attrName>ppt_y</p:attrName>
                                        </p:attrNameLst>
                                      </p:cBhvr>
                                      <p:tavLst>
                                        <p:tav tm="0" fmla="#ppt_y-sin(pi*$)/9">
                                          <p:val>
                                            <p:fltVal val="0"/>
                                          </p:val>
                                        </p:tav>
                                        <p:tav tm="100000">
                                          <p:val>
                                            <p:fltVal val="1"/>
                                          </p:val>
                                        </p:tav>
                                      </p:tavLst>
                                    </p:anim>
                                    <p:anim calcmode="lin" valueType="num">
                                      <p:cBhvr>
                                        <p:cTn id="139" dur="83" tmFilter="0, 0; 0.125,0.2665; 0.25,0.4; 0.375,0.465; 0.5,0.5;  0.625,0.535; 0.75,0.6; 0.875,0.7335; 1,1">
                                          <p:stCondLst>
                                            <p:cond delay="331"/>
                                          </p:stCondLst>
                                        </p:cTn>
                                        <p:tgtEl>
                                          <p:spTgt spid="42005"/>
                                        </p:tgtEl>
                                        <p:attrNameLst>
                                          <p:attrName>ppt_y</p:attrName>
                                        </p:attrNameLst>
                                      </p:cBhvr>
                                      <p:tavLst>
                                        <p:tav tm="0" fmla="#ppt_y-sin(pi*$)/27">
                                          <p:val>
                                            <p:fltVal val="0"/>
                                          </p:val>
                                        </p:tav>
                                        <p:tav tm="100000">
                                          <p:val>
                                            <p:fltVal val="1"/>
                                          </p:val>
                                        </p:tav>
                                      </p:tavLst>
                                    </p:anim>
                                    <p:anim calcmode="lin" valueType="num">
                                      <p:cBhvr>
                                        <p:cTn id="140" dur="41" tmFilter="0, 0; 0.125,0.2665; 0.25,0.4; 0.375,0.465; 0.5,0.5;  0.625,0.535; 0.75,0.6; 0.875,0.7335; 1,1">
                                          <p:stCondLst>
                                            <p:cond delay="414"/>
                                          </p:stCondLst>
                                        </p:cTn>
                                        <p:tgtEl>
                                          <p:spTgt spid="42005"/>
                                        </p:tgtEl>
                                        <p:attrNameLst>
                                          <p:attrName>ppt_y</p:attrName>
                                        </p:attrNameLst>
                                      </p:cBhvr>
                                      <p:tavLst>
                                        <p:tav tm="0" fmla="#ppt_y-sin(pi*$)/81">
                                          <p:val>
                                            <p:fltVal val="0"/>
                                          </p:val>
                                        </p:tav>
                                        <p:tav tm="100000">
                                          <p:val>
                                            <p:fltVal val="1"/>
                                          </p:val>
                                        </p:tav>
                                      </p:tavLst>
                                    </p:anim>
                                    <p:animScale>
                                      <p:cBhvr>
                                        <p:cTn id="141" dur="7">
                                          <p:stCondLst>
                                            <p:cond delay="163"/>
                                          </p:stCondLst>
                                        </p:cTn>
                                        <p:tgtEl>
                                          <p:spTgt spid="42005"/>
                                        </p:tgtEl>
                                      </p:cBhvr>
                                      <p:to x="100000" y="60000"/>
                                    </p:animScale>
                                    <p:animScale>
                                      <p:cBhvr>
                                        <p:cTn id="142" dur="42" decel="50000">
                                          <p:stCondLst>
                                            <p:cond delay="169"/>
                                          </p:stCondLst>
                                        </p:cTn>
                                        <p:tgtEl>
                                          <p:spTgt spid="42005"/>
                                        </p:tgtEl>
                                      </p:cBhvr>
                                      <p:to x="100000" y="100000"/>
                                    </p:animScale>
                                    <p:animScale>
                                      <p:cBhvr>
                                        <p:cTn id="143" dur="7">
                                          <p:stCondLst>
                                            <p:cond delay="328"/>
                                          </p:stCondLst>
                                        </p:cTn>
                                        <p:tgtEl>
                                          <p:spTgt spid="42005"/>
                                        </p:tgtEl>
                                      </p:cBhvr>
                                      <p:to x="100000" y="80000"/>
                                    </p:animScale>
                                    <p:animScale>
                                      <p:cBhvr>
                                        <p:cTn id="144" dur="42" decel="50000">
                                          <p:stCondLst>
                                            <p:cond delay="335"/>
                                          </p:stCondLst>
                                        </p:cTn>
                                        <p:tgtEl>
                                          <p:spTgt spid="42005"/>
                                        </p:tgtEl>
                                      </p:cBhvr>
                                      <p:to x="100000" y="100000"/>
                                    </p:animScale>
                                    <p:animScale>
                                      <p:cBhvr>
                                        <p:cTn id="145" dur="7">
                                          <p:stCondLst>
                                            <p:cond delay="411"/>
                                          </p:stCondLst>
                                        </p:cTn>
                                        <p:tgtEl>
                                          <p:spTgt spid="42005"/>
                                        </p:tgtEl>
                                      </p:cBhvr>
                                      <p:to x="100000" y="90000"/>
                                    </p:animScale>
                                    <p:animScale>
                                      <p:cBhvr>
                                        <p:cTn id="146" dur="42" decel="50000">
                                          <p:stCondLst>
                                            <p:cond delay="417"/>
                                          </p:stCondLst>
                                        </p:cTn>
                                        <p:tgtEl>
                                          <p:spTgt spid="42005"/>
                                        </p:tgtEl>
                                      </p:cBhvr>
                                      <p:to x="100000" y="100000"/>
                                    </p:animScale>
                                    <p:animScale>
                                      <p:cBhvr>
                                        <p:cTn id="147" dur="7">
                                          <p:stCondLst>
                                            <p:cond delay="452"/>
                                          </p:stCondLst>
                                        </p:cTn>
                                        <p:tgtEl>
                                          <p:spTgt spid="42005"/>
                                        </p:tgtEl>
                                      </p:cBhvr>
                                      <p:to x="100000" y="95000"/>
                                    </p:animScale>
                                    <p:animScale>
                                      <p:cBhvr>
                                        <p:cTn id="148" dur="42" decel="50000">
                                          <p:stCondLst>
                                            <p:cond delay="459"/>
                                          </p:stCondLst>
                                        </p:cTn>
                                        <p:tgtEl>
                                          <p:spTgt spid="42005"/>
                                        </p:tgtEl>
                                      </p:cBhvr>
                                      <p:to x="100000" y="100000"/>
                                    </p:animScale>
                                  </p:childTnLst>
                                </p:cTn>
                              </p:par>
                            </p:childTnLst>
                          </p:cTn>
                        </p:par>
                        <p:par>
                          <p:cTn id="149" fill="hold" nodeType="afterGroup">
                            <p:stCondLst>
                              <p:cond delay="6975"/>
                            </p:stCondLst>
                            <p:childTnLst>
                              <p:par>
                                <p:cTn id="150" presetID="31" presetClass="entr" presetSubtype="0" fill="hold" grpId="0" nodeType="afterEffect">
                                  <p:stCondLst>
                                    <p:cond delay="0"/>
                                  </p:stCondLst>
                                  <p:childTnLst>
                                    <p:set>
                                      <p:cBhvr>
                                        <p:cTn id="151" dur="1" fill="hold">
                                          <p:stCondLst>
                                            <p:cond delay="0"/>
                                          </p:stCondLst>
                                        </p:cTn>
                                        <p:tgtEl>
                                          <p:spTgt spid="42006"/>
                                        </p:tgtEl>
                                        <p:attrNameLst>
                                          <p:attrName>style.visibility</p:attrName>
                                        </p:attrNameLst>
                                      </p:cBhvr>
                                      <p:to>
                                        <p:strVal val="visible"/>
                                      </p:to>
                                    </p:set>
                                    <p:anim calcmode="lin" valueType="num">
                                      <p:cBhvr>
                                        <p:cTn id="152" dur="300" fill="hold"/>
                                        <p:tgtEl>
                                          <p:spTgt spid="42006"/>
                                        </p:tgtEl>
                                        <p:attrNameLst>
                                          <p:attrName>ppt_w</p:attrName>
                                        </p:attrNameLst>
                                      </p:cBhvr>
                                      <p:tavLst>
                                        <p:tav tm="0">
                                          <p:val>
                                            <p:fltVal val="0"/>
                                          </p:val>
                                        </p:tav>
                                        <p:tav tm="100000">
                                          <p:val>
                                            <p:strVal val="#ppt_w"/>
                                          </p:val>
                                        </p:tav>
                                      </p:tavLst>
                                    </p:anim>
                                    <p:anim calcmode="lin" valueType="num">
                                      <p:cBhvr>
                                        <p:cTn id="153" dur="300" fill="hold"/>
                                        <p:tgtEl>
                                          <p:spTgt spid="42006"/>
                                        </p:tgtEl>
                                        <p:attrNameLst>
                                          <p:attrName>ppt_h</p:attrName>
                                        </p:attrNameLst>
                                      </p:cBhvr>
                                      <p:tavLst>
                                        <p:tav tm="0">
                                          <p:val>
                                            <p:fltVal val="0"/>
                                          </p:val>
                                        </p:tav>
                                        <p:tav tm="100000">
                                          <p:val>
                                            <p:strVal val="#ppt_h"/>
                                          </p:val>
                                        </p:tav>
                                      </p:tavLst>
                                    </p:anim>
                                    <p:anim calcmode="lin" valueType="num">
                                      <p:cBhvr>
                                        <p:cTn id="154" dur="300" fill="hold"/>
                                        <p:tgtEl>
                                          <p:spTgt spid="42006"/>
                                        </p:tgtEl>
                                        <p:attrNameLst>
                                          <p:attrName>style.rotation</p:attrName>
                                        </p:attrNameLst>
                                      </p:cBhvr>
                                      <p:tavLst>
                                        <p:tav tm="0">
                                          <p:val>
                                            <p:fltVal val="90"/>
                                          </p:val>
                                        </p:tav>
                                        <p:tav tm="100000">
                                          <p:val>
                                            <p:fltVal val="0"/>
                                          </p:val>
                                        </p:tav>
                                      </p:tavLst>
                                    </p:anim>
                                    <p:animEffect transition="in" filter="fade">
                                      <p:cBhvr>
                                        <p:cTn id="155" dur="300"/>
                                        <p:tgtEl>
                                          <p:spTgt spid="42006"/>
                                        </p:tgtEl>
                                      </p:cBhvr>
                                    </p:animEffect>
                                  </p:childTnLst>
                                </p:cTn>
                              </p:par>
                            </p:childTnLst>
                          </p:cTn>
                        </p:par>
                        <p:par>
                          <p:cTn id="156" fill="hold" nodeType="afterGroup">
                            <p:stCondLst>
                              <p:cond delay="7275"/>
                            </p:stCondLst>
                            <p:childTnLst>
                              <p:par>
                                <p:cTn id="157" presetID="22" presetClass="entr" presetSubtype="8" fill="hold" grpId="0" nodeType="afterEffect">
                                  <p:stCondLst>
                                    <p:cond delay="0"/>
                                  </p:stCondLst>
                                  <p:childTnLst>
                                    <p:set>
                                      <p:cBhvr>
                                        <p:cTn id="158" dur="1" fill="hold">
                                          <p:stCondLst>
                                            <p:cond delay="0"/>
                                          </p:stCondLst>
                                        </p:cTn>
                                        <p:tgtEl>
                                          <p:spTgt spid="41986"/>
                                        </p:tgtEl>
                                        <p:attrNameLst>
                                          <p:attrName>style.visibility</p:attrName>
                                        </p:attrNameLst>
                                      </p:cBhvr>
                                      <p:to>
                                        <p:strVal val="visible"/>
                                      </p:to>
                                    </p:set>
                                    <p:animEffect transition="in" filter="wipe(left)">
                                      <p:cBhvr>
                                        <p:cTn id="159" dur="500"/>
                                        <p:tgtEl>
                                          <p:spTgt spid="41986"/>
                                        </p:tgtEl>
                                      </p:cBhvr>
                                    </p:animEffect>
                                  </p:childTnLst>
                                </p:cTn>
                              </p:par>
                            </p:childTnLst>
                          </p:cTn>
                        </p:par>
                        <p:par>
                          <p:cTn id="160" fill="hold" nodeType="afterGroup">
                            <p:stCondLst>
                              <p:cond delay="7775"/>
                            </p:stCondLst>
                            <p:childTnLst>
                              <p:par>
                                <p:cTn id="161" presetID="16" presetClass="entr" presetSubtype="21" fill="hold" grpId="0" nodeType="afterEffect">
                                  <p:stCondLst>
                                    <p:cond delay="0"/>
                                  </p:stCondLst>
                                  <p:childTnLst>
                                    <p:set>
                                      <p:cBhvr>
                                        <p:cTn id="162" dur="1" fill="hold">
                                          <p:stCondLst>
                                            <p:cond delay="0"/>
                                          </p:stCondLst>
                                        </p:cTn>
                                        <p:tgtEl>
                                          <p:spTgt spid="41987"/>
                                        </p:tgtEl>
                                        <p:attrNameLst>
                                          <p:attrName>style.visibility</p:attrName>
                                        </p:attrNameLst>
                                      </p:cBhvr>
                                      <p:to>
                                        <p:strVal val="visible"/>
                                      </p:to>
                                    </p:set>
                                    <p:animEffect transition="in" filter="barn(inVertical)">
                                      <p:cBhvr>
                                        <p:cTn id="163"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utoUpdateAnimBg="0"/>
      <p:bldP spid="41994" grpId="0" animBg="1"/>
      <p:bldP spid="41995" grpId="0" animBg="1"/>
      <p:bldP spid="41996" grpId="0" animBg="1"/>
      <p:bldP spid="41997" grpId="0" animBg="1" autoUpdateAnimBg="0"/>
      <p:bldP spid="41998" grpId="0" autoUpdateAnimBg="0"/>
      <p:bldP spid="41999" grpId="0" animBg="1" autoUpdateAnimBg="0"/>
      <p:bldP spid="42000" grpId="0" autoUpdateAnimBg="0"/>
      <p:bldP spid="42001" grpId="0" animBg="1" autoUpdateAnimBg="0"/>
      <p:bldP spid="42002" grpId="0" autoUpdateAnimBg="0"/>
      <p:bldP spid="42003" grpId="0" animBg="1" autoUpdateAnimBg="0"/>
      <p:bldP spid="42004" grpId="0" autoUpdateAnimBg="0"/>
      <p:bldP spid="42005" grpId="0" animBg="1" autoUpdateAnimBg="0"/>
      <p:bldP spid="42006" grpId="0" autoUpdateAnimBg="0"/>
      <p:bldP spid="42007" grpId="0" animBg="1"/>
      <p:bldP spid="4200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5"/>
          <p:cNvSpPr>
            <a:spLocks noChangeArrowheads="1"/>
          </p:cNvSpPr>
          <p:nvPr/>
        </p:nvSpPr>
        <p:spPr bwMode="auto">
          <a:xfrm>
            <a:off x="1992313" y="1268413"/>
            <a:ext cx="3887787" cy="223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43011" name="Freeform 16"/>
          <p:cNvSpPr>
            <a:spLocks noEditPoints="1"/>
          </p:cNvSpPr>
          <p:nvPr/>
        </p:nvSpPr>
        <p:spPr bwMode="auto">
          <a:xfrm>
            <a:off x="2138363" y="1370013"/>
            <a:ext cx="714375" cy="774700"/>
          </a:xfrm>
          <a:custGeom>
            <a:avLst/>
            <a:gdLst>
              <a:gd name="T0" fmla="*/ 303932 w 1053"/>
              <a:gd name="T1" fmla="*/ 692832 h 1145"/>
              <a:gd name="T2" fmla="*/ 293077 w 1053"/>
              <a:gd name="T3" fmla="*/ 728015 h 1145"/>
              <a:gd name="T4" fmla="*/ 303253 w 1053"/>
              <a:gd name="T5" fmla="*/ 744930 h 1145"/>
              <a:gd name="T6" fmla="*/ 313429 w 1053"/>
              <a:gd name="T7" fmla="*/ 749666 h 1145"/>
              <a:gd name="T8" fmla="*/ 333782 w 1053"/>
              <a:gd name="T9" fmla="*/ 769964 h 1145"/>
              <a:gd name="T10" fmla="*/ 354813 w 1053"/>
              <a:gd name="T11" fmla="*/ 774700 h 1145"/>
              <a:gd name="T12" fmla="*/ 377201 w 1053"/>
              <a:gd name="T13" fmla="*/ 771317 h 1145"/>
              <a:gd name="T14" fmla="*/ 400267 w 1053"/>
              <a:gd name="T15" fmla="*/ 750343 h 1145"/>
              <a:gd name="T16" fmla="*/ 405016 w 1053"/>
              <a:gd name="T17" fmla="*/ 748989 h 1145"/>
              <a:gd name="T18" fmla="*/ 419941 w 1053"/>
              <a:gd name="T19" fmla="*/ 734781 h 1145"/>
              <a:gd name="T20" fmla="*/ 421976 w 1053"/>
              <a:gd name="T21" fmla="*/ 703658 h 1145"/>
              <a:gd name="T22" fmla="*/ 357527 w 1053"/>
              <a:gd name="T23" fmla="*/ 162383 h 1145"/>
              <a:gd name="T24" fmla="*/ 205561 w 1053"/>
              <a:gd name="T25" fmla="*/ 476999 h 1145"/>
              <a:gd name="T26" fmla="*/ 290363 w 1053"/>
              <a:gd name="T27" fmla="*/ 632615 h 1145"/>
              <a:gd name="T28" fmla="*/ 296469 w 1053"/>
              <a:gd name="T29" fmla="*/ 673888 h 1145"/>
              <a:gd name="T30" fmla="*/ 439615 w 1053"/>
              <a:gd name="T31" fmla="*/ 652237 h 1145"/>
              <a:gd name="T32" fmla="*/ 491175 w 1053"/>
              <a:gd name="T33" fmla="*/ 500003 h 1145"/>
              <a:gd name="T34" fmla="*/ 547484 w 1053"/>
              <a:gd name="T35" fmla="*/ 359948 h 1145"/>
              <a:gd name="T36" fmla="*/ 357527 w 1053"/>
              <a:gd name="T37" fmla="*/ 162383 h 1145"/>
              <a:gd name="T38" fmla="*/ 618718 w 1053"/>
              <a:gd name="T39" fmla="*/ 472939 h 1145"/>
              <a:gd name="T40" fmla="*/ 588868 w 1053"/>
              <a:gd name="T41" fmla="*/ 524360 h 1145"/>
              <a:gd name="T42" fmla="*/ 666207 w 1053"/>
              <a:gd name="T43" fmla="*/ 534509 h 1145"/>
              <a:gd name="T44" fmla="*/ 229306 w 1053"/>
              <a:gd name="T45" fmla="*/ 135319 h 1145"/>
              <a:gd name="T46" fmla="*/ 219129 w 1053"/>
              <a:gd name="T47" fmla="*/ 58864 h 1145"/>
              <a:gd name="T48" fmla="*/ 167569 w 1053"/>
              <a:gd name="T49" fmla="*/ 87957 h 1145"/>
              <a:gd name="T50" fmla="*/ 229306 w 1053"/>
              <a:gd name="T51" fmla="*/ 135319 h 1145"/>
              <a:gd name="T52" fmla="*/ 495246 w 1053"/>
              <a:gd name="T53" fmla="*/ 58864 h 1145"/>
              <a:gd name="T54" fmla="*/ 485069 w 1053"/>
              <a:gd name="T55" fmla="*/ 135319 h 1145"/>
              <a:gd name="T56" fmla="*/ 546806 w 1053"/>
              <a:gd name="T57" fmla="*/ 87957 h 1145"/>
              <a:gd name="T58" fmla="*/ 684525 w 1053"/>
              <a:gd name="T59" fmla="*/ 326795 h 1145"/>
              <a:gd name="T60" fmla="*/ 612612 w 1053"/>
              <a:gd name="T61" fmla="*/ 355888 h 1145"/>
              <a:gd name="T62" fmla="*/ 684525 w 1053"/>
              <a:gd name="T63" fmla="*/ 385659 h 1145"/>
              <a:gd name="T64" fmla="*/ 684525 w 1053"/>
              <a:gd name="T65" fmla="*/ 326795 h 1145"/>
              <a:gd name="T66" fmla="*/ 386699 w 1053"/>
              <a:gd name="T67" fmla="*/ 71719 h 1145"/>
              <a:gd name="T68" fmla="*/ 356848 w 1053"/>
              <a:gd name="T69" fmla="*/ 0 h 1145"/>
              <a:gd name="T70" fmla="*/ 327676 w 1053"/>
              <a:gd name="T71" fmla="*/ 71719 h 1145"/>
              <a:gd name="T72" fmla="*/ 124829 w 1053"/>
              <a:gd name="T73" fmla="*/ 188093 h 1145"/>
              <a:gd name="T74" fmla="*/ 47489 w 1053"/>
              <a:gd name="T75" fmla="*/ 177944 h 1145"/>
              <a:gd name="T76" fmla="*/ 94979 w 1053"/>
              <a:gd name="T77" fmla="*/ 239514 h 1145"/>
              <a:gd name="T78" fmla="*/ 124829 w 1053"/>
              <a:gd name="T79" fmla="*/ 188093 h 1145"/>
              <a:gd name="T80" fmla="*/ 655353 w 1053"/>
              <a:gd name="T81" fmla="*/ 218540 h 1145"/>
              <a:gd name="T82" fmla="*/ 626181 w 1053"/>
              <a:gd name="T83" fmla="*/ 167119 h 1145"/>
              <a:gd name="T84" fmla="*/ 578013 w 1053"/>
              <a:gd name="T85" fmla="*/ 228689 h 1145"/>
              <a:gd name="T86" fmla="*/ 94979 w 1053"/>
              <a:gd name="T87" fmla="*/ 472939 h 1145"/>
              <a:gd name="T88" fmla="*/ 47489 w 1053"/>
              <a:gd name="T89" fmla="*/ 534509 h 1145"/>
              <a:gd name="T90" fmla="*/ 124829 w 1053"/>
              <a:gd name="T91" fmla="*/ 524360 h 1145"/>
              <a:gd name="T92" fmla="*/ 94979 w 1053"/>
              <a:gd name="T93" fmla="*/ 472939 h 1145"/>
              <a:gd name="T94" fmla="*/ 71912 w 1053"/>
              <a:gd name="T95" fmla="*/ 326795 h 1145"/>
              <a:gd name="T96" fmla="*/ 0 w 1053"/>
              <a:gd name="T97" fmla="*/ 355888 h 1145"/>
              <a:gd name="T98" fmla="*/ 71912 w 1053"/>
              <a:gd name="T99" fmla="*/ 385659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3"/>
              <a:gd name="T151" fmla="*/ 0 h 1145"/>
              <a:gd name="T152" fmla="*/ 1053 w 1053"/>
              <a:gd name="T153" fmla="*/ 1145 h 1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2" name="矩形 7"/>
          <p:cNvSpPr>
            <a:spLocks noChangeArrowheads="1"/>
          </p:cNvSpPr>
          <p:nvPr/>
        </p:nvSpPr>
        <p:spPr bwMode="auto">
          <a:xfrm>
            <a:off x="5943600" y="1268413"/>
            <a:ext cx="3889375" cy="2232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43013" name="Freeform 23"/>
          <p:cNvSpPr>
            <a:spLocks noEditPoints="1"/>
          </p:cNvSpPr>
          <p:nvPr/>
        </p:nvSpPr>
        <p:spPr bwMode="auto">
          <a:xfrm>
            <a:off x="8848725" y="1390650"/>
            <a:ext cx="915988" cy="762000"/>
          </a:xfrm>
          <a:custGeom>
            <a:avLst/>
            <a:gdLst>
              <a:gd name="T0" fmla="*/ 222870 w 1196"/>
              <a:gd name="T1" fmla="*/ 543519 h 994"/>
              <a:gd name="T2" fmla="*/ 176152 w 1196"/>
              <a:gd name="T3" fmla="*/ 648543 h 994"/>
              <a:gd name="T4" fmla="*/ 0 w 1196"/>
              <a:gd name="T5" fmla="*/ 628612 h 994"/>
              <a:gd name="T6" fmla="*/ 0 w 1196"/>
              <a:gd name="T7" fmla="*/ 631678 h 994"/>
              <a:gd name="T8" fmla="*/ 244315 w 1196"/>
              <a:gd name="T9" fmla="*/ 670008 h 994"/>
              <a:gd name="T10" fmla="*/ 199128 w 1196"/>
              <a:gd name="T11" fmla="*/ 533553 h 994"/>
              <a:gd name="T12" fmla="*/ 223636 w 1196"/>
              <a:gd name="T13" fmla="*/ 528954 h 994"/>
              <a:gd name="T14" fmla="*/ 232826 w 1196"/>
              <a:gd name="T15" fmla="*/ 501356 h 994"/>
              <a:gd name="T16" fmla="*/ 219041 w 1196"/>
              <a:gd name="T17" fmla="*/ 490624 h 994"/>
              <a:gd name="T18" fmla="*/ 191469 w 1196"/>
              <a:gd name="T19" fmla="*/ 492924 h 994"/>
              <a:gd name="T20" fmla="*/ 181513 w 1196"/>
              <a:gd name="T21" fmla="*/ 511322 h 994"/>
              <a:gd name="T22" fmla="*/ 199128 w 1196"/>
              <a:gd name="T23" fmla="*/ 533553 h 994"/>
              <a:gd name="T24" fmla="*/ 793448 w 1196"/>
              <a:gd name="T25" fmla="*/ 477592 h 994"/>
              <a:gd name="T26" fmla="*/ 722221 w 1196"/>
              <a:gd name="T27" fmla="*/ 543519 h 994"/>
              <a:gd name="T28" fmla="*/ 676269 w 1196"/>
              <a:gd name="T29" fmla="*/ 648543 h 994"/>
              <a:gd name="T30" fmla="*/ 626487 w 1196"/>
              <a:gd name="T31" fmla="*/ 496757 h 994"/>
              <a:gd name="T32" fmla="*/ 640273 w 1196"/>
              <a:gd name="T33" fmla="*/ 629378 h 994"/>
              <a:gd name="T34" fmla="*/ 707670 w 1196"/>
              <a:gd name="T35" fmla="*/ 670008 h 994"/>
              <a:gd name="T36" fmla="*/ 915988 w 1196"/>
              <a:gd name="T37" fmla="*/ 630145 h 994"/>
              <a:gd name="T38" fmla="*/ 275715 w 1196"/>
              <a:gd name="T39" fmla="*/ 535087 h 994"/>
              <a:gd name="T40" fmla="*/ 293331 w 1196"/>
              <a:gd name="T41" fmla="*/ 477592 h 994"/>
              <a:gd name="T42" fmla="*/ 208318 w 1196"/>
              <a:gd name="T43" fmla="*/ 192416 h 994"/>
              <a:gd name="T44" fmla="*/ 208318 w 1196"/>
              <a:gd name="T45" fmla="*/ 449227 h 994"/>
              <a:gd name="T46" fmla="*/ 208318 w 1196"/>
              <a:gd name="T47" fmla="*/ 192416 h 994"/>
              <a:gd name="T48" fmla="*/ 499351 w 1196"/>
              <a:gd name="T49" fmla="*/ 625545 h 994"/>
              <a:gd name="T50" fmla="*/ 541475 w 1196"/>
              <a:gd name="T51" fmla="*/ 625545 h 994"/>
              <a:gd name="T52" fmla="*/ 437315 w 1196"/>
              <a:gd name="T53" fmla="*/ 647010 h 994"/>
              <a:gd name="T54" fmla="*/ 437315 w 1196"/>
              <a:gd name="T55" fmla="*/ 604847 h 994"/>
              <a:gd name="T56" fmla="*/ 437315 w 1196"/>
              <a:gd name="T57" fmla="*/ 647010 h 994"/>
              <a:gd name="T58" fmla="*/ 332390 w 1196"/>
              <a:gd name="T59" fmla="*/ 625545 h 994"/>
              <a:gd name="T60" fmla="*/ 375279 w 1196"/>
              <a:gd name="T61" fmla="*/ 625545 h 994"/>
              <a:gd name="T62" fmla="*/ 599681 w 1196"/>
              <a:gd name="T63" fmla="*/ 483724 h 994"/>
              <a:gd name="T64" fmla="*/ 585895 w 1196"/>
              <a:gd name="T65" fmla="*/ 462260 h 994"/>
              <a:gd name="T66" fmla="*/ 510839 w 1196"/>
              <a:gd name="T67" fmla="*/ 509022 h 994"/>
              <a:gd name="T68" fmla="*/ 268823 w 1196"/>
              <a:gd name="T69" fmla="*/ 629378 h 994"/>
              <a:gd name="T70" fmla="*/ 610403 w 1196"/>
              <a:gd name="T71" fmla="*/ 629378 h 994"/>
              <a:gd name="T72" fmla="*/ 599681 w 1196"/>
              <a:gd name="T73" fmla="*/ 483724 h 994"/>
              <a:gd name="T74" fmla="*/ 425061 w 1196"/>
              <a:gd name="T75" fmla="*/ 136455 h 994"/>
              <a:gd name="T76" fmla="*/ 382172 w 1196"/>
              <a:gd name="T77" fmla="*/ 136455 h 994"/>
              <a:gd name="T78" fmla="*/ 487097 w 1196"/>
              <a:gd name="T79" fmla="*/ 114990 h 994"/>
              <a:gd name="T80" fmla="*/ 487097 w 1196"/>
              <a:gd name="T81" fmla="*/ 157920 h 994"/>
              <a:gd name="T82" fmla="*/ 487097 w 1196"/>
              <a:gd name="T83" fmla="*/ 114990 h 994"/>
              <a:gd name="T84" fmla="*/ 591256 w 1196"/>
              <a:gd name="T85" fmla="*/ 136455 h 994"/>
              <a:gd name="T86" fmla="*/ 549133 w 1196"/>
              <a:gd name="T87" fmla="*/ 136455 h 994"/>
              <a:gd name="T88" fmla="*/ 324732 w 1196"/>
              <a:gd name="T89" fmla="*/ 278276 h 994"/>
              <a:gd name="T90" fmla="*/ 337751 w 1196"/>
              <a:gd name="T91" fmla="*/ 299740 h 994"/>
              <a:gd name="T92" fmla="*/ 412807 w 1196"/>
              <a:gd name="T93" fmla="*/ 253744 h 994"/>
              <a:gd name="T94" fmla="*/ 655590 w 1196"/>
              <a:gd name="T95" fmla="*/ 132622 h 994"/>
              <a:gd name="T96" fmla="*/ 314009 w 1196"/>
              <a:gd name="T97" fmla="*/ 132622 h 994"/>
              <a:gd name="T98" fmla="*/ 324732 w 1196"/>
              <a:gd name="T99" fmla="*/ 278276 h 994"/>
              <a:gd name="T100" fmla="*/ 696182 w 1196"/>
              <a:gd name="T101" fmla="*/ 490624 h 994"/>
              <a:gd name="T102" fmla="*/ 682396 w 1196"/>
              <a:gd name="T103" fmla="*/ 501356 h 994"/>
              <a:gd name="T104" fmla="*/ 691586 w 1196"/>
              <a:gd name="T105" fmla="*/ 528954 h 994"/>
              <a:gd name="T106" fmla="*/ 716094 w 1196"/>
              <a:gd name="T107" fmla="*/ 533553 h 994"/>
              <a:gd name="T108" fmla="*/ 733709 w 1196"/>
              <a:gd name="T109" fmla="*/ 511322 h 994"/>
              <a:gd name="T110" fmla="*/ 724519 w 1196"/>
              <a:gd name="T111" fmla="*/ 492924 h 994"/>
              <a:gd name="T112" fmla="*/ 614999 w 1196"/>
              <a:gd name="T113" fmla="*/ 312006 h 994"/>
              <a:gd name="T114" fmla="*/ 800341 w 1196"/>
              <a:gd name="T115" fmla="*/ 312006 h 994"/>
              <a:gd name="T116" fmla="*/ 614999 w 1196"/>
              <a:gd name="T117" fmla="*/ 312006 h 9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96"/>
              <a:gd name="T178" fmla="*/ 0 h 994"/>
              <a:gd name="T179" fmla="*/ 1196 w 1196"/>
              <a:gd name="T180" fmla="*/ 994 h 9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96" h="994">
                <a:moveTo>
                  <a:pt x="313" y="846"/>
                </a:moveTo>
                <a:lnTo>
                  <a:pt x="291" y="709"/>
                </a:lnTo>
                <a:lnTo>
                  <a:pt x="253" y="709"/>
                </a:lnTo>
                <a:lnTo>
                  <a:pt x="230" y="846"/>
                </a:lnTo>
                <a:lnTo>
                  <a:pt x="160" y="623"/>
                </a:lnTo>
                <a:cubicBezTo>
                  <a:pt x="65" y="659"/>
                  <a:pt x="0" y="737"/>
                  <a:pt x="0" y="820"/>
                </a:cubicBezTo>
                <a:cubicBezTo>
                  <a:pt x="0" y="821"/>
                  <a:pt x="0" y="822"/>
                  <a:pt x="0" y="822"/>
                </a:cubicBezTo>
                <a:cubicBezTo>
                  <a:pt x="0" y="823"/>
                  <a:pt x="0" y="823"/>
                  <a:pt x="0" y="824"/>
                </a:cubicBezTo>
                <a:cubicBezTo>
                  <a:pt x="0" y="879"/>
                  <a:pt x="57" y="874"/>
                  <a:pt x="272" y="874"/>
                </a:cubicBezTo>
                <a:cubicBezTo>
                  <a:pt x="289" y="874"/>
                  <a:pt x="304" y="874"/>
                  <a:pt x="319" y="874"/>
                </a:cubicBezTo>
                <a:cubicBezTo>
                  <a:pt x="317" y="865"/>
                  <a:pt x="314" y="856"/>
                  <a:pt x="313" y="846"/>
                </a:cubicBezTo>
                <a:close/>
                <a:moveTo>
                  <a:pt x="260" y="696"/>
                </a:moveTo>
                <a:lnTo>
                  <a:pt x="283" y="696"/>
                </a:lnTo>
                <a:cubicBezTo>
                  <a:pt x="287" y="696"/>
                  <a:pt x="290" y="694"/>
                  <a:pt x="292" y="690"/>
                </a:cubicBezTo>
                <a:lnTo>
                  <a:pt x="306" y="667"/>
                </a:lnTo>
                <a:cubicBezTo>
                  <a:pt x="308" y="663"/>
                  <a:pt x="308" y="658"/>
                  <a:pt x="304" y="654"/>
                </a:cubicBezTo>
                <a:lnTo>
                  <a:pt x="293" y="643"/>
                </a:lnTo>
                <a:cubicBezTo>
                  <a:pt x="291" y="641"/>
                  <a:pt x="289" y="640"/>
                  <a:pt x="286" y="640"/>
                </a:cubicBezTo>
                <a:lnTo>
                  <a:pt x="257" y="640"/>
                </a:lnTo>
                <a:cubicBezTo>
                  <a:pt x="254" y="640"/>
                  <a:pt x="252" y="641"/>
                  <a:pt x="250" y="643"/>
                </a:cubicBezTo>
                <a:lnTo>
                  <a:pt x="239" y="654"/>
                </a:lnTo>
                <a:cubicBezTo>
                  <a:pt x="235" y="658"/>
                  <a:pt x="235" y="663"/>
                  <a:pt x="237" y="667"/>
                </a:cubicBezTo>
                <a:lnTo>
                  <a:pt x="251" y="690"/>
                </a:lnTo>
                <a:cubicBezTo>
                  <a:pt x="253" y="694"/>
                  <a:pt x="256" y="696"/>
                  <a:pt x="260" y="696"/>
                </a:cubicBezTo>
                <a:close/>
                <a:moveTo>
                  <a:pt x="1196" y="820"/>
                </a:moveTo>
                <a:cubicBezTo>
                  <a:pt x="1196" y="737"/>
                  <a:pt x="1130" y="659"/>
                  <a:pt x="1036" y="623"/>
                </a:cubicBezTo>
                <a:lnTo>
                  <a:pt x="965" y="846"/>
                </a:lnTo>
                <a:lnTo>
                  <a:pt x="943" y="709"/>
                </a:lnTo>
                <a:lnTo>
                  <a:pt x="905" y="709"/>
                </a:lnTo>
                <a:lnTo>
                  <a:pt x="883" y="846"/>
                </a:lnTo>
                <a:lnTo>
                  <a:pt x="819" y="645"/>
                </a:lnTo>
                <a:cubicBezTo>
                  <a:pt x="819" y="646"/>
                  <a:pt x="819" y="647"/>
                  <a:pt x="818" y="648"/>
                </a:cubicBezTo>
                <a:lnTo>
                  <a:pt x="793" y="703"/>
                </a:lnTo>
                <a:cubicBezTo>
                  <a:pt x="821" y="738"/>
                  <a:pt x="836" y="779"/>
                  <a:pt x="836" y="821"/>
                </a:cubicBezTo>
                <a:cubicBezTo>
                  <a:pt x="836" y="839"/>
                  <a:pt x="833" y="857"/>
                  <a:pt x="828" y="874"/>
                </a:cubicBezTo>
                <a:cubicBezTo>
                  <a:pt x="856" y="874"/>
                  <a:pt x="887" y="874"/>
                  <a:pt x="924" y="874"/>
                </a:cubicBezTo>
                <a:cubicBezTo>
                  <a:pt x="1152" y="874"/>
                  <a:pt x="1196" y="879"/>
                  <a:pt x="1196" y="824"/>
                </a:cubicBezTo>
                <a:cubicBezTo>
                  <a:pt x="1196" y="823"/>
                  <a:pt x="1196" y="823"/>
                  <a:pt x="1196" y="822"/>
                </a:cubicBezTo>
                <a:cubicBezTo>
                  <a:pt x="1196" y="822"/>
                  <a:pt x="1196" y="821"/>
                  <a:pt x="1196" y="820"/>
                </a:cubicBezTo>
                <a:close/>
                <a:moveTo>
                  <a:pt x="360" y="698"/>
                </a:moveTo>
                <a:cubicBezTo>
                  <a:pt x="378" y="677"/>
                  <a:pt x="401" y="659"/>
                  <a:pt x="428" y="644"/>
                </a:cubicBezTo>
                <a:cubicBezTo>
                  <a:pt x="414" y="636"/>
                  <a:pt x="399" y="629"/>
                  <a:pt x="383" y="623"/>
                </a:cubicBezTo>
                <a:lnTo>
                  <a:pt x="360" y="698"/>
                </a:lnTo>
                <a:close/>
                <a:moveTo>
                  <a:pt x="272" y="251"/>
                </a:moveTo>
                <a:cubicBezTo>
                  <a:pt x="205" y="251"/>
                  <a:pt x="150" y="321"/>
                  <a:pt x="150" y="407"/>
                </a:cubicBezTo>
                <a:cubicBezTo>
                  <a:pt x="150" y="493"/>
                  <a:pt x="205" y="586"/>
                  <a:pt x="272" y="586"/>
                </a:cubicBezTo>
                <a:cubicBezTo>
                  <a:pt x="338" y="586"/>
                  <a:pt x="393" y="493"/>
                  <a:pt x="393" y="407"/>
                </a:cubicBezTo>
                <a:cubicBezTo>
                  <a:pt x="393" y="321"/>
                  <a:pt x="338" y="251"/>
                  <a:pt x="272" y="251"/>
                </a:cubicBezTo>
                <a:close/>
                <a:moveTo>
                  <a:pt x="679" y="844"/>
                </a:moveTo>
                <a:cubicBezTo>
                  <a:pt x="664" y="844"/>
                  <a:pt x="652" y="832"/>
                  <a:pt x="652" y="816"/>
                </a:cubicBezTo>
                <a:cubicBezTo>
                  <a:pt x="652" y="801"/>
                  <a:pt x="664" y="789"/>
                  <a:pt x="679" y="789"/>
                </a:cubicBezTo>
                <a:cubicBezTo>
                  <a:pt x="695" y="789"/>
                  <a:pt x="707" y="801"/>
                  <a:pt x="707" y="816"/>
                </a:cubicBezTo>
                <a:cubicBezTo>
                  <a:pt x="707" y="832"/>
                  <a:pt x="695" y="844"/>
                  <a:pt x="679" y="844"/>
                </a:cubicBezTo>
                <a:close/>
                <a:moveTo>
                  <a:pt x="571" y="844"/>
                </a:moveTo>
                <a:cubicBezTo>
                  <a:pt x="555" y="844"/>
                  <a:pt x="543" y="832"/>
                  <a:pt x="543" y="816"/>
                </a:cubicBezTo>
                <a:cubicBezTo>
                  <a:pt x="543" y="801"/>
                  <a:pt x="555" y="789"/>
                  <a:pt x="571" y="789"/>
                </a:cubicBezTo>
                <a:cubicBezTo>
                  <a:pt x="586" y="789"/>
                  <a:pt x="598" y="801"/>
                  <a:pt x="598" y="816"/>
                </a:cubicBezTo>
                <a:cubicBezTo>
                  <a:pt x="598" y="832"/>
                  <a:pt x="586" y="844"/>
                  <a:pt x="571" y="844"/>
                </a:cubicBezTo>
                <a:close/>
                <a:moveTo>
                  <a:pt x="462" y="844"/>
                </a:moveTo>
                <a:cubicBezTo>
                  <a:pt x="447" y="844"/>
                  <a:pt x="434" y="832"/>
                  <a:pt x="434" y="816"/>
                </a:cubicBezTo>
                <a:cubicBezTo>
                  <a:pt x="434" y="801"/>
                  <a:pt x="447" y="789"/>
                  <a:pt x="462" y="789"/>
                </a:cubicBezTo>
                <a:cubicBezTo>
                  <a:pt x="477" y="789"/>
                  <a:pt x="490" y="801"/>
                  <a:pt x="490" y="816"/>
                </a:cubicBezTo>
                <a:cubicBezTo>
                  <a:pt x="490" y="832"/>
                  <a:pt x="477" y="844"/>
                  <a:pt x="462" y="844"/>
                </a:cubicBezTo>
                <a:close/>
                <a:moveTo>
                  <a:pt x="783" y="631"/>
                </a:moveTo>
                <a:cubicBezTo>
                  <a:pt x="786" y="623"/>
                  <a:pt x="784" y="614"/>
                  <a:pt x="778" y="608"/>
                </a:cubicBezTo>
                <a:cubicBezTo>
                  <a:pt x="774" y="605"/>
                  <a:pt x="769" y="603"/>
                  <a:pt x="765" y="603"/>
                </a:cubicBezTo>
                <a:cubicBezTo>
                  <a:pt x="761" y="603"/>
                  <a:pt x="757" y="604"/>
                  <a:pt x="754" y="606"/>
                </a:cubicBezTo>
                <a:lnTo>
                  <a:pt x="667" y="664"/>
                </a:lnTo>
                <a:cubicBezTo>
                  <a:pt x="638" y="653"/>
                  <a:pt x="606" y="648"/>
                  <a:pt x="574" y="648"/>
                </a:cubicBezTo>
                <a:cubicBezTo>
                  <a:pt x="451" y="648"/>
                  <a:pt x="351" y="725"/>
                  <a:pt x="351" y="821"/>
                </a:cubicBezTo>
                <a:cubicBezTo>
                  <a:pt x="351" y="917"/>
                  <a:pt x="451" y="994"/>
                  <a:pt x="574" y="994"/>
                </a:cubicBezTo>
                <a:cubicBezTo>
                  <a:pt x="697" y="994"/>
                  <a:pt x="797" y="917"/>
                  <a:pt x="797" y="821"/>
                </a:cubicBezTo>
                <a:cubicBezTo>
                  <a:pt x="797" y="781"/>
                  <a:pt x="779" y="742"/>
                  <a:pt x="746" y="711"/>
                </a:cubicBezTo>
                <a:lnTo>
                  <a:pt x="783" y="631"/>
                </a:lnTo>
                <a:close/>
                <a:moveTo>
                  <a:pt x="527" y="150"/>
                </a:moveTo>
                <a:cubicBezTo>
                  <a:pt x="542" y="150"/>
                  <a:pt x="555" y="163"/>
                  <a:pt x="555" y="178"/>
                </a:cubicBezTo>
                <a:cubicBezTo>
                  <a:pt x="555" y="193"/>
                  <a:pt x="542" y="206"/>
                  <a:pt x="527" y="206"/>
                </a:cubicBezTo>
                <a:cubicBezTo>
                  <a:pt x="511" y="206"/>
                  <a:pt x="499" y="193"/>
                  <a:pt x="499" y="178"/>
                </a:cubicBezTo>
                <a:cubicBezTo>
                  <a:pt x="499" y="163"/>
                  <a:pt x="511" y="150"/>
                  <a:pt x="527" y="150"/>
                </a:cubicBezTo>
                <a:close/>
                <a:moveTo>
                  <a:pt x="636" y="150"/>
                </a:moveTo>
                <a:cubicBezTo>
                  <a:pt x="651" y="150"/>
                  <a:pt x="663" y="163"/>
                  <a:pt x="663" y="178"/>
                </a:cubicBezTo>
                <a:cubicBezTo>
                  <a:pt x="663" y="193"/>
                  <a:pt x="651" y="206"/>
                  <a:pt x="636" y="206"/>
                </a:cubicBezTo>
                <a:cubicBezTo>
                  <a:pt x="620" y="206"/>
                  <a:pt x="608" y="193"/>
                  <a:pt x="608" y="178"/>
                </a:cubicBezTo>
                <a:cubicBezTo>
                  <a:pt x="608" y="163"/>
                  <a:pt x="620" y="150"/>
                  <a:pt x="636" y="150"/>
                </a:cubicBezTo>
                <a:close/>
                <a:moveTo>
                  <a:pt x="744" y="150"/>
                </a:moveTo>
                <a:cubicBezTo>
                  <a:pt x="760" y="150"/>
                  <a:pt x="772" y="163"/>
                  <a:pt x="772" y="178"/>
                </a:cubicBezTo>
                <a:cubicBezTo>
                  <a:pt x="772" y="193"/>
                  <a:pt x="760" y="206"/>
                  <a:pt x="744" y="206"/>
                </a:cubicBezTo>
                <a:cubicBezTo>
                  <a:pt x="729" y="206"/>
                  <a:pt x="717" y="193"/>
                  <a:pt x="717" y="178"/>
                </a:cubicBezTo>
                <a:cubicBezTo>
                  <a:pt x="717" y="163"/>
                  <a:pt x="729" y="150"/>
                  <a:pt x="744" y="150"/>
                </a:cubicBezTo>
                <a:close/>
                <a:moveTo>
                  <a:pt x="424" y="363"/>
                </a:moveTo>
                <a:cubicBezTo>
                  <a:pt x="420" y="371"/>
                  <a:pt x="422" y="381"/>
                  <a:pt x="429" y="386"/>
                </a:cubicBezTo>
                <a:cubicBezTo>
                  <a:pt x="432" y="390"/>
                  <a:pt x="437" y="391"/>
                  <a:pt x="441" y="391"/>
                </a:cubicBezTo>
                <a:cubicBezTo>
                  <a:pt x="445" y="391"/>
                  <a:pt x="449" y="390"/>
                  <a:pt x="452" y="388"/>
                </a:cubicBezTo>
                <a:lnTo>
                  <a:pt x="539" y="331"/>
                </a:lnTo>
                <a:cubicBezTo>
                  <a:pt x="568" y="341"/>
                  <a:pt x="600" y="347"/>
                  <a:pt x="633" y="347"/>
                </a:cubicBezTo>
                <a:cubicBezTo>
                  <a:pt x="756" y="347"/>
                  <a:pt x="856" y="269"/>
                  <a:pt x="856" y="173"/>
                </a:cubicBezTo>
                <a:cubicBezTo>
                  <a:pt x="856" y="78"/>
                  <a:pt x="756" y="0"/>
                  <a:pt x="633" y="0"/>
                </a:cubicBezTo>
                <a:cubicBezTo>
                  <a:pt x="510" y="0"/>
                  <a:pt x="410" y="78"/>
                  <a:pt x="410" y="173"/>
                </a:cubicBezTo>
                <a:cubicBezTo>
                  <a:pt x="410" y="214"/>
                  <a:pt x="428" y="253"/>
                  <a:pt x="460" y="284"/>
                </a:cubicBezTo>
                <a:lnTo>
                  <a:pt x="424" y="363"/>
                </a:lnTo>
                <a:close/>
                <a:moveTo>
                  <a:pt x="938" y="640"/>
                </a:moveTo>
                <a:lnTo>
                  <a:pt x="909" y="640"/>
                </a:lnTo>
                <a:cubicBezTo>
                  <a:pt x="907" y="640"/>
                  <a:pt x="904" y="641"/>
                  <a:pt x="902" y="643"/>
                </a:cubicBezTo>
                <a:lnTo>
                  <a:pt x="891" y="654"/>
                </a:lnTo>
                <a:cubicBezTo>
                  <a:pt x="887" y="658"/>
                  <a:pt x="887" y="663"/>
                  <a:pt x="889" y="667"/>
                </a:cubicBezTo>
                <a:lnTo>
                  <a:pt x="903" y="690"/>
                </a:lnTo>
                <a:cubicBezTo>
                  <a:pt x="905" y="694"/>
                  <a:pt x="908" y="696"/>
                  <a:pt x="912" y="696"/>
                </a:cubicBezTo>
                <a:lnTo>
                  <a:pt x="935" y="696"/>
                </a:lnTo>
                <a:cubicBezTo>
                  <a:pt x="939" y="696"/>
                  <a:pt x="943" y="694"/>
                  <a:pt x="945" y="690"/>
                </a:cubicBezTo>
                <a:lnTo>
                  <a:pt x="958" y="667"/>
                </a:lnTo>
                <a:cubicBezTo>
                  <a:pt x="961" y="663"/>
                  <a:pt x="960" y="658"/>
                  <a:pt x="957" y="654"/>
                </a:cubicBezTo>
                <a:lnTo>
                  <a:pt x="946" y="643"/>
                </a:lnTo>
                <a:cubicBezTo>
                  <a:pt x="944" y="641"/>
                  <a:pt x="941" y="640"/>
                  <a:pt x="938" y="640"/>
                </a:cubicBezTo>
                <a:close/>
                <a:moveTo>
                  <a:pt x="803" y="407"/>
                </a:moveTo>
                <a:cubicBezTo>
                  <a:pt x="803" y="493"/>
                  <a:pt x="857" y="586"/>
                  <a:pt x="924" y="586"/>
                </a:cubicBezTo>
                <a:cubicBezTo>
                  <a:pt x="991" y="586"/>
                  <a:pt x="1045" y="493"/>
                  <a:pt x="1045" y="407"/>
                </a:cubicBezTo>
                <a:cubicBezTo>
                  <a:pt x="1045" y="321"/>
                  <a:pt x="991" y="251"/>
                  <a:pt x="924" y="251"/>
                </a:cubicBezTo>
                <a:cubicBezTo>
                  <a:pt x="857" y="251"/>
                  <a:pt x="803" y="321"/>
                  <a:pt x="803" y="407"/>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4" name="矩形 9"/>
          <p:cNvSpPr>
            <a:spLocks noChangeArrowheads="1"/>
          </p:cNvSpPr>
          <p:nvPr/>
        </p:nvSpPr>
        <p:spPr bwMode="auto">
          <a:xfrm>
            <a:off x="1992313" y="3582988"/>
            <a:ext cx="3887787" cy="22320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43015" name="Freeform 30"/>
          <p:cNvSpPr>
            <a:spLocks noEditPoints="1"/>
          </p:cNvSpPr>
          <p:nvPr/>
        </p:nvSpPr>
        <p:spPr bwMode="auto">
          <a:xfrm>
            <a:off x="2147888" y="4887913"/>
            <a:ext cx="806450" cy="808037"/>
          </a:xfrm>
          <a:custGeom>
            <a:avLst/>
            <a:gdLst>
              <a:gd name="T0" fmla="*/ 756527 w 1470"/>
              <a:gd name="T1" fmla="*/ 356455 h 1478"/>
              <a:gd name="T2" fmla="*/ 783409 w 1470"/>
              <a:gd name="T3" fmla="*/ 341694 h 1478"/>
              <a:gd name="T4" fmla="*/ 782311 w 1470"/>
              <a:gd name="T5" fmla="*/ 301784 h 1478"/>
              <a:gd name="T6" fmla="*/ 745555 w 1470"/>
              <a:gd name="T7" fmla="*/ 304517 h 1478"/>
              <a:gd name="T8" fmla="*/ 728548 w 1470"/>
              <a:gd name="T9" fmla="*/ 282102 h 1478"/>
              <a:gd name="T10" fmla="*/ 693437 w 1470"/>
              <a:gd name="T11" fmla="*/ 301784 h 1478"/>
              <a:gd name="T12" fmla="*/ 676431 w 1470"/>
              <a:gd name="T13" fmla="*/ 319278 h 1478"/>
              <a:gd name="T14" fmla="*/ 657778 w 1470"/>
              <a:gd name="T15" fmla="*/ 354268 h 1478"/>
              <a:gd name="T16" fmla="*/ 680271 w 1470"/>
              <a:gd name="T17" fmla="*/ 370669 h 1478"/>
              <a:gd name="T18" fmla="*/ 681917 w 1470"/>
              <a:gd name="T19" fmla="*/ 411126 h 1478"/>
              <a:gd name="T20" fmla="*/ 718125 w 1470"/>
              <a:gd name="T21" fmla="*/ 407845 h 1478"/>
              <a:gd name="T22" fmla="*/ 735131 w 1470"/>
              <a:gd name="T23" fmla="*/ 430261 h 1478"/>
              <a:gd name="T24" fmla="*/ 770242 w 1470"/>
              <a:gd name="T25" fmla="*/ 410579 h 1478"/>
              <a:gd name="T26" fmla="*/ 787249 w 1470"/>
              <a:gd name="T27" fmla="*/ 393631 h 1478"/>
              <a:gd name="T28" fmla="*/ 806450 w 1470"/>
              <a:gd name="T29" fmla="*/ 358095 h 1478"/>
              <a:gd name="T30" fmla="*/ 521175 w 1470"/>
              <a:gd name="T31" fmla="*/ 400192 h 1478"/>
              <a:gd name="T32" fmla="*/ 509106 w 1470"/>
              <a:gd name="T33" fmla="*/ 338413 h 1478"/>
              <a:gd name="T34" fmla="*/ 579876 w 1470"/>
              <a:gd name="T35" fmla="*/ 378870 h 1478"/>
              <a:gd name="T36" fmla="*/ 600174 w 1470"/>
              <a:gd name="T37" fmla="*/ 333493 h 1478"/>
              <a:gd name="T38" fmla="*/ 565064 w 1470"/>
              <a:gd name="T39" fmla="*/ 326932 h 1478"/>
              <a:gd name="T40" fmla="*/ 540376 w 1470"/>
              <a:gd name="T41" fmla="*/ 277729 h 1478"/>
              <a:gd name="T42" fmla="*/ 509106 w 1470"/>
              <a:gd name="T43" fmla="*/ 299597 h 1478"/>
              <a:gd name="T44" fmla="*/ 477287 w 1470"/>
              <a:gd name="T45" fmla="*/ 277729 h 1478"/>
              <a:gd name="T46" fmla="*/ 465217 w 1470"/>
              <a:gd name="T47" fmla="*/ 314905 h 1478"/>
              <a:gd name="T48" fmla="*/ 420780 w 1470"/>
              <a:gd name="T49" fmla="*/ 327479 h 1478"/>
              <a:gd name="T50" fmla="*/ 438884 w 1470"/>
              <a:gd name="T51" fmla="*/ 379963 h 1478"/>
              <a:gd name="T52" fmla="*/ 421329 w 1470"/>
              <a:gd name="T53" fmla="*/ 414406 h 1478"/>
              <a:gd name="T54" fmla="*/ 466315 w 1470"/>
              <a:gd name="T55" fmla="*/ 426980 h 1478"/>
              <a:gd name="T56" fmla="*/ 481127 w 1470"/>
              <a:gd name="T57" fmla="*/ 464157 h 1478"/>
              <a:gd name="T58" fmla="*/ 518432 w 1470"/>
              <a:gd name="T59" fmla="*/ 440648 h 1478"/>
              <a:gd name="T60" fmla="*/ 546411 w 1470"/>
              <a:gd name="T61" fmla="*/ 461423 h 1478"/>
              <a:gd name="T62" fmla="*/ 565612 w 1470"/>
              <a:gd name="T63" fmla="*/ 413313 h 1478"/>
              <a:gd name="T64" fmla="*/ 602369 w 1470"/>
              <a:gd name="T65" fmla="*/ 401285 h 1478"/>
              <a:gd name="T66" fmla="*/ 255102 w 1470"/>
              <a:gd name="T67" fmla="*/ 221417 h 1478"/>
              <a:gd name="T68" fmla="*/ 551348 w 1470"/>
              <a:gd name="T69" fmla="*/ 148158 h 1478"/>
              <a:gd name="T70" fmla="*/ 689597 w 1470"/>
              <a:gd name="T71" fmla="*/ 264608 h 1478"/>
              <a:gd name="T72" fmla="*/ 693986 w 1470"/>
              <a:gd name="T73" fmla="*/ 200642 h 1478"/>
              <a:gd name="T74" fmla="*/ 749395 w 1470"/>
              <a:gd name="T75" fmla="*/ 148158 h 1478"/>
              <a:gd name="T76" fmla="*/ 692889 w 1470"/>
              <a:gd name="T77" fmla="*/ 94034 h 1478"/>
              <a:gd name="T78" fmla="*/ 687951 w 1470"/>
              <a:gd name="T79" fmla="*/ 30616 h 1478"/>
              <a:gd name="T80" fmla="*/ 622119 w 1470"/>
              <a:gd name="T81" fmla="*/ 9294 h 1478"/>
              <a:gd name="T82" fmla="*/ 576036 w 1470"/>
              <a:gd name="T83" fmla="*/ 9294 h 1478"/>
              <a:gd name="T84" fmla="*/ 511300 w 1470"/>
              <a:gd name="T85" fmla="*/ 32256 h 1478"/>
              <a:gd name="T86" fmla="*/ 506911 w 1470"/>
              <a:gd name="T87" fmla="*/ 96221 h 1478"/>
              <a:gd name="T88" fmla="*/ 451502 w 1470"/>
              <a:gd name="T89" fmla="*/ 148158 h 1478"/>
              <a:gd name="T90" fmla="*/ 507460 w 1470"/>
              <a:gd name="T91" fmla="*/ 202283 h 1478"/>
              <a:gd name="T92" fmla="*/ 512946 w 1470"/>
              <a:gd name="T93" fmla="*/ 266248 h 1478"/>
              <a:gd name="T94" fmla="*/ 578230 w 1470"/>
              <a:gd name="T95" fmla="*/ 287569 h 1478"/>
              <a:gd name="T96" fmla="*/ 624862 w 1470"/>
              <a:gd name="T97" fmla="*/ 287569 h 1478"/>
              <a:gd name="T98" fmla="*/ 689597 w 1470"/>
              <a:gd name="T99" fmla="*/ 264608 h 1478"/>
              <a:gd name="T100" fmla="*/ 236998 w 1470"/>
              <a:gd name="T101" fmla="*/ 649491 h 1478"/>
              <a:gd name="T102" fmla="*/ 0 w 1470"/>
              <a:gd name="T103" fmla="*/ 755553 h 1478"/>
              <a:gd name="T104" fmla="*/ 509654 w 1470"/>
              <a:gd name="T105" fmla="*/ 755553 h 1478"/>
              <a:gd name="T106" fmla="*/ 241386 w 1470"/>
              <a:gd name="T107" fmla="*/ 584979 h 1478"/>
              <a:gd name="T108" fmla="*/ 235352 w 1470"/>
              <a:gd name="T109" fmla="*/ 631996 h 1478"/>
              <a:gd name="T110" fmla="*/ 286921 w 1470"/>
              <a:gd name="T111" fmla="*/ 610675 h 147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70"/>
              <a:gd name="T169" fmla="*/ 0 h 1478"/>
              <a:gd name="T170" fmla="*/ 1470 w 1470"/>
              <a:gd name="T171" fmla="*/ 1478 h 147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016" name="矩形 11"/>
          <p:cNvSpPr>
            <a:spLocks noChangeArrowheads="1"/>
          </p:cNvSpPr>
          <p:nvPr/>
        </p:nvSpPr>
        <p:spPr bwMode="auto">
          <a:xfrm>
            <a:off x="5943600" y="3582988"/>
            <a:ext cx="3889375" cy="2232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43017" name="Freeform 34"/>
          <p:cNvSpPr>
            <a:spLocks noEditPoints="1"/>
          </p:cNvSpPr>
          <p:nvPr/>
        </p:nvSpPr>
        <p:spPr bwMode="auto">
          <a:xfrm>
            <a:off x="8824913" y="4894263"/>
            <a:ext cx="866775" cy="822325"/>
          </a:xfrm>
          <a:custGeom>
            <a:avLst/>
            <a:gdLst>
              <a:gd name="T0" fmla="*/ 820792 w 1131"/>
              <a:gd name="T1" fmla="*/ 146378 h 1073"/>
              <a:gd name="T2" fmla="*/ 629197 w 1131"/>
              <a:gd name="T3" fmla="*/ 178566 h 1073"/>
              <a:gd name="T4" fmla="*/ 626898 w 1131"/>
              <a:gd name="T5" fmla="*/ 232979 h 1073"/>
              <a:gd name="T6" fmla="*/ 702003 w 1131"/>
              <a:gd name="T7" fmla="*/ 250606 h 1073"/>
              <a:gd name="T8" fmla="*/ 715798 w 1131"/>
              <a:gd name="T9" fmla="*/ 249073 h 1073"/>
              <a:gd name="T10" fmla="*/ 861410 w 1131"/>
              <a:gd name="T11" fmla="*/ 166304 h 1073"/>
              <a:gd name="T12" fmla="*/ 200791 w 1131"/>
              <a:gd name="T13" fmla="*/ 241409 h 1073"/>
              <a:gd name="T14" fmla="*/ 162472 w 1131"/>
              <a:gd name="T15" fmla="*/ 189296 h 1073"/>
              <a:gd name="T16" fmla="*/ 175501 w 1131"/>
              <a:gd name="T17" fmla="*/ 199259 h 1073"/>
              <a:gd name="T18" fmla="*/ 209222 w 1131"/>
              <a:gd name="T19" fmla="*/ 216119 h 1073"/>
              <a:gd name="T20" fmla="*/ 213053 w 1131"/>
              <a:gd name="T21" fmla="*/ 223016 h 1073"/>
              <a:gd name="T22" fmla="*/ 136416 w 1131"/>
              <a:gd name="T23" fmla="*/ 301953 h 1073"/>
              <a:gd name="T24" fmla="*/ 127219 w 1131"/>
              <a:gd name="T25" fmla="*/ 246774 h 1073"/>
              <a:gd name="T26" fmla="*/ 136416 w 1131"/>
              <a:gd name="T27" fmla="*/ 301953 h 1073"/>
              <a:gd name="T28" fmla="*/ 475922 w 1131"/>
              <a:gd name="T29" fmla="*/ 388554 h 1073"/>
              <a:gd name="T30" fmla="*/ 452164 w 1131"/>
              <a:gd name="T31" fmla="*/ 380124 h 1073"/>
              <a:gd name="T32" fmla="*/ 465959 w 1131"/>
              <a:gd name="T33" fmla="*/ 346403 h 1073"/>
              <a:gd name="T34" fmla="*/ 591645 w 1131"/>
              <a:gd name="T35" fmla="*/ 219951 h 1073"/>
              <a:gd name="T36" fmla="*/ 522671 w 1131"/>
              <a:gd name="T37" fmla="*/ 239877 h 1073"/>
              <a:gd name="T38" fmla="*/ 472090 w 1131"/>
              <a:gd name="T39" fmla="*/ 123387 h 1073"/>
              <a:gd name="T40" fmla="*/ 331076 w 1131"/>
              <a:gd name="T41" fmla="*/ 85834 h 1073"/>
              <a:gd name="T42" fmla="*/ 183165 w 1131"/>
              <a:gd name="T43" fmla="*/ 160940 h 1073"/>
              <a:gd name="T44" fmla="*/ 131817 w 1131"/>
              <a:gd name="T45" fmla="*/ 182398 h 1073"/>
              <a:gd name="T46" fmla="*/ 111125 w 1131"/>
              <a:gd name="T47" fmla="*/ 165538 h 1073"/>
              <a:gd name="T48" fmla="*/ 9197 w 1131"/>
              <a:gd name="T49" fmla="*/ 246774 h 1073"/>
              <a:gd name="T50" fmla="*/ 19159 w 1131"/>
              <a:gd name="T51" fmla="*/ 288159 h 1073"/>
              <a:gd name="T52" fmla="*/ 143313 w 1131"/>
              <a:gd name="T53" fmla="*/ 393153 h 1073"/>
              <a:gd name="T54" fmla="*/ 245241 w 1131"/>
              <a:gd name="T55" fmla="*/ 311916 h 1073"/>
              <a:gd name="T56" fmla="*/ 235278 w 1131"/>
              <a:gd name="T57" fmla="*/ 271298 h 1073"/>
              <a:gd name="T58" fmla="*/ 231447 w 1131"/>
              <a:gd name="T59" fmla="*/ 248307 h 1073"/>
              <a:gd name="T60" fmla="*/ 235278 w 1131"/>
              <a:gd name="T61" fmla="*/ 205390 h 1073"/>
              <a:gd name="T62" fmla="*/ 423808 w 1131"/>
              <a:gd name="T63" fmla="*/ 174734 h 1073"/>
              <a:gd name="T64" fmla="*/ 340272 w 1131"/>
              <a:gd name="T65" fmla="*/ 406947 h 1073"/>
              <a:gd name="T66" fmla="*/ 545662 w 1131"/>
              <a:gd name="T67" fmla="*/ 501212 h 1073"/>
              <a:gd name="T68" fmla="*/ 449098 w 1131"/>
              <a:gd name="T69" fmla="*/ 705069 h 1073"/>
              <a:gd name="T70" fmla="*/ 507343 w 1131"/>
              <a:gd name="T71" fmla="*/ 695872 h 1073"/>
              <a:gd name="T72" fmla="*/ 650656 w 1131"/>
              <a:gd name="T73" fmla="*/ 468258 h 1073"/>
              <a:gd name="T74" fmla="*/ 318814 w 1131"/>
              <a:gd name="T75" fmla="*/ 442967 h 1073"/>
              <a:gd name="T76" fmla="*/ 82769 w 1131"/>
              <a:gd name="T77" fmla="*/ 751052 h 1073"/>
              <a:gd name="T78" fmla="*/ 111891 w 1131"/>
              <a:gd name="T79" fmla="*/ 822325 h 1073"/>
              <a:gd name="T80" fmla="*/ 325711 w 1131"/>
              <a:gd name="T81" fmla="*/ 634562 h 1073"/>
              <a:gd name="T82" fmla="*/ 393153 w 1131"/>
              <a:gd name="T83" fmla="*/ 478221 h 1073"/>
              <a:gd name="T84" fmla="*/ 318814 w 1131"/>
              <a:gd name="T85" fmla="*/ 442967 h 1073"/>
              <a:gd name="T86" fmla="*/ 667516 w 1131"/>
              <a:gd name="T87" fmla="*/ 118022 h 1073"/>
              <a:gd name="T88" fmla="*/ 536466 w 1131"/>
              <a:gd name="T89" fmla="*/ 50581 h 10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31"/>
              <a:gd name="T136" fmla="*/ 0 h 1073"/>
              <a:gd name="T137" fmla="*/ 1131 w 1131"/>
              <a:gd name="T138" fmla="*/ 1073 h 10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 name="Group 10"/>
          <p:cNvGrpSpPr>
            <a:grpSpLocks/>
          </p:cNvGrpSpPr>
          <p:nvPr/>
        </p:nvGrpSpPr>
        <p:grpSpPr bwMode="auto">
          <a:xfrm>
            <a:off x="3527425" y="2051050"/>
            <a:ext cx="2514600" cy="1355725"/>
            <a:chOff x="0" y="0"/>
            <a:chExt cx="2514497" cy="1355672"/>
          </a:xfrm>
        </p:grpSpPr>
        <p:sp>
          <p:nvSpPr>
            <p:cNvPr id="44064"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65"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66"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67"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grpSp>
      <p:grpSp>
        <p:nvGrpSpPr>
          <p:cNvPr id="3" name="Group 15"/>
          <p:cNvGrpSpPr>
            <a:grpSpLocks/>
          </p:cNvGrpSpPr>
          <p:nvPr/>
        </p:nvGrpSpPr>
        <p:grpSpPr bwMode="auto">
          <a:xfrm>
            <a:off x="3567113" y="3711575"/>
            <a:ext cx="2514600" cy="1355725"/>
            <a:chOff x="0" y="0"/>
            <a:chExt cx="2514497" cy="1355672"/>
          </a:xfrm>
        </p:grpSpPr>
        <p:sp>
          <p:nvSpPr>
            <p:cNvPr id="44060"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61"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62"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63"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grpSp>
      <p:grpSp>
        <p:nvGrpSpPr>
          <p:cNvPr id="4" name="Group 20"/>
          <p:cNvGrpSpPr>
            <a:grpSpLocks/>
          </p:cNvGrpSpPr>
          <p:nvPr/>
        </p:nvGrpSpPr>
        <p:grpSpPr bwMode="auto">
          <a:xfrm>
            <a:off x="6029325" y="2073275"/>
            <a:ext cx="2514600" cy="1355725"/>
            <a:chOff x="0" y="0"/>
            <a:chExt cx="2514497" cy="1355672"/>
          </a:xfrm>
        </p:grpSpPr>
        <p:sp>
          <p:nvSpPr>
            <p:cNvPr id="44056"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57"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58"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59"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grpSp>
      <p:grpSp>
        <p:nvGrpSpPr>
          <p:cNvPr id="5" name="Group 25"/>
          <p:cNvGrpSpPr>
            <a:grpSpLocks/>
          </p:cNvGrpSpPr>
          <p:nvPr/>
        </p:nvGrpSpPr>
        <p:grpSpPr bwMode="auto">
          <a:xfrm>
            <a:off x="6024563" y="3681413"/>
            <a:ext cx="2514600" cy="1355725"/>
            <a:chOff x="0" y="0"/>
            <a:chExt cx="2514497" cy="1355672"/>
          </a:xfrm>
        </p:grpSpPr>
        <p:sp>
          <p:nvSpPr>
            <p:cNvPr id="44052" name="文本框 54"/>
            <p:cNvSpPr txBox="1">
              <a:spLocks noChangeArrowheads="1"/>
            </p:cNvSpPr>
            <p:nvPr/>
          </p:nvSpPr>
          <p:spPr bwMode="auto">
            <a:xfrm>
              <a:off x="0" y="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53" name="文本框 55"/>
            <p:cNvSpPr txBox="1">
              <a:spLocks noChangeArrowheads="1"/>
            </p:cNvSpPr>
            <p:nvPr/>
          </p:nvSpPr>
          <p:spPr bwMode="auto">
            <a:xfrm>
              <a:off x="0" y="32069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54" name="文本框 56"/>
            <p:cNvSpPr txBox="1">
              <a:spLocks noChangeArrowheads="1"/>
            </p:cNvSpPr>
            <p:nvPr/>
          </p:nvSpPr>
          <p:spPr bwMode="auto">
            <a:xfrm>
              <a:off x="0" y="669844"/>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sp>
          <p:nvSpPr>
            <p:cNvPr id="44055" name="文本框 57"/>
            <p:cNvSpPr txBox="1">
              <a:spLocks noChangeArrowheads="1"/>
            </p:cNvSpPr>
            <p:nvPr/>
          </p:nvSpPr>
          <p:spPr bwMode="auto">
            <a:xfrm>
              <a:off x="0" y="986340"/>
              <a:ext cx="2514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请输入您想要的文字</a:t>
              </a:r>
            </a:p>
          </p:txBody>
        </p:sp>
      </p:grpSp>
      <p:sp>
        <p:nvSpPr>
          <p:cNvPr id="43038" name="TextBox 3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6" name="Group 31"/>
          <p:cNvGrpSpPr>
            <a:grpSpLocks/>
          </p:cNvGrpSpPr>
          <p:nvPr/>
        </p:nvGrpSpPr>
        <p:grpSpPr bwMode="auto">
          <a:xfrm>
            <a:off x="300038" y="142875"/>
            <a:ext cx="11236325" cy="525463"/>
            <a:chOff x="0" y="0"/>
            <a:chExt cx="11236203" cy="525463"/>
          </a:xfrm>
        </p:grpSpPr>
        <p:grpSp>
          <p:nvGrpSpPr>
            <p:cNvPr id="44048" name="Group 32"/>
            <p:cNvGrpSpPr>
              <a:grpSpLocks/>
            </p:cNvGrpSpPr>
            <p:nvPr/>
          </p:nvGrpSpPr>
          <p:grpSpPr bwMode="auto">
            <a:xfrm flipH="1" flipV="1">
              <a:off x="0" y="0"/>
              <a:ext cx="584200" cy="525463"/>
              <a:chOff x="0" y="0"/>
              <a:chExt cx="584200" cy="525463"/>
            </a:xfrm>
          </p:grpSpPr>
          <p:sp>
            <p:nvSpPr>
              <p:cNvPr id="44050"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4051"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44049" name="直接连接符 40"/>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ustDataLst>
      <p:tags r:id="rId1"/>
    </p:custDataLst>
  </p:cSld>
  <p:clrMapOvr>
    <a:masterClrMapping/>
  </p:clrMapOvr>
  <p:transition spd="slow" advTm="578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3038"/>
                                        </p:tgtEl>
                                        <p:attrNameLst>
                                          <p:attrName>style.visibility</p:attrName>
                                        </p:attrNameLst>
                                      </p:cBhvr>
                                      <p:to>
                                        <p:strVal val="visible"/>
                                      </p:to>
                                    </p:set>
                                    <p:anim calcmode="lin" valueType="num">
                                      <p:cBhvr>
                                        <p:cTn id="11" dur="300" fill="hold"/>
                                        <p:tgtEl>
                                          <p:spTgt spid="4303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3038"/>
                                        </p:tgtEl>
                                        <p:attrNameLst>
                                          <p:attrName>ppt_y</p:attrName>
                                        </p:attrNameLst>
                                      </p:cBhvr>
                                      <p:tavLst>
                                        <p:tav tm="0">
                                          <p:val>
                                            <p:strVal val="#ppt_y"/>
                                          </p:val>
                                        </p:tav>
                                        <p:tav tm="100000">
                                          <p:val>
                                            <p:strVal val="#ppt_y"/>
                                          </p:val>
                                        </p:tav>
                                      </p:tavLst>
                                    </p:anim>
                                    <p:anim calcmode="lin" valueType="num">
                                      <p:cBhvr>
                                        <p:cTn id="13" dur="300" fill="hold"/>
                                        <p:tgtEl>
                                          <p:spTgt spid="4303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303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3038"/>
                                        </p:tgtEl>
                                      </p:cBhvr>
                                    </p:animEffect>
                                  </p:childTnLst>
                                </p:cTn>
                              </p:par>
                            </p:childTnLst>
                          </p:cTn>
                        </p:par>
                        <p:par>
                          <p:cTn id="16" fill="hold" nodeType="afterGroup">
                            <p:stCondLst>
                              <p:cond delay="1070"/>
                            </p:stCondLst>
                            <p:childTnLst>
                              <p:par>
                                <p:cTn id="17" presetID="2" presetClass="entr" presetSubtype="9" fill="hold" grpId="0" nodeType="afterEffect">
                                  <p:stCondLst>
                                    <p:cond delay="0"/>
                                  </p:stCondLst>
                                  <p:childTnLst>
                                    <p:set>
                                      <p:cBhvr>
                                        <p:cTn id="18" dur="1" fill="hold">
                                          <p:stCondLst>
                                            <p:cond delay="0"/>
                                          </p:stCondLst>
                                        </p:cTn>
                                        <p:tgtEl>
                                          <p:spTgt spid="43011"/>
                                        </p:tgtEl>
                                        <p:attrNameLst>
                                          <p:attrName>style.visibility</p:attrName>
                                        </p:attrNameLst>
                                      </p:cBhvr>
                                      <p:to>
                                        <p:strVal val="visible"/>
                                      </p:to>
                                    </p:set>
                                    <p:anim calcmode="lin" valueType="num">
                                      <p:cBhvr additive="base">
                                        <p:cTn id="19" dur="500" fill="hold"/>
                                        <p:tgtEl>
                                          <p:spTgt spid="43011"/>
                                        </p:tgtEl>
                                        <p:attrNameLst>
                                          <p:attrName>ppt_x</p:attrName>
                                        </p:attrNameLst>
                                      </p:cBhvr>
                                      <p:tavLst>
                                        <p:tav tm="0">
                                          <p:val>
                                            <p:strVal val="0-#ppt_w/2"/>
                                          </p:val>
                                        </p:tav>
                                        <p:tav tm="100000">
                                          <p:val>
                                            <p:strVal val="#ppt_x"/>
                                          </p:val>
                                        </p:tav>
                                      </p:tavLst>
                                    </p:anim>
                                    <p:anim calcmode="lin" valueType="num">
                                      <p:cBhvr additive="base">
                                        <p:cTn id="20" dur="500" fill="hold"/>
                                        <p:tgtEl>
                                          <p:spTgt spid="43011"/>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3010"/>
                                        </p:tgtEl>
                                        <p:attrNameLst>
                                          <p:attrName>style.visibility</p:attrName>
                                        </p:attrNameLst>
                                      </p:cBhvr>
                                      <p:to>
                                        <p:strVal val="visible"/>
                                      </p:to>
                                    </p:set>
                                    <p:anim calcmode="lin" valueType="num">
                                      <p:cBhvr additive="base">
                                        <p:cTn id="23" dur="500" fill="hold"/>
                                        <p:tgtEl>
                                          <p:spTgt spid="43010"/>
                                        </p:tgtEl>
                                        <p:attrNameLst>
                                          <p:attrName>ppt_x</p:attrName>
                                        </p:attrNameLst>
                                      </p:cBhvr>
                                      <p:tavLst>
                                        <p:tav tm="0">
                                          <p:val>
                                            <p:strVal val="0-#ppt_w/2"/>
                                          </p:val>
                                        </p:tav>
                                        <p:tav tm="100000">
                                          <p:val>
                                            <p:strVal val="#ppt_x"/>
                                          </p:val>
                                        </p:tav>
                                      </p:tavLst>
                                    </p:anim>
                                    <p:anim calcmode="lin" valueType="num">
                                      <p:cBhvr additive="base">
                                        <p:cTn id="24" dur="500" fill="hold"/>
                                        <p:tgtEl>
                                          <p:spTgt spid="43010"/>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43017"/>
                                        </p:tgtEl>
                                        <p:attrNameLst>
                                          <p:attrName>style.visibility</p:attrName>
                                        </p:attrNameLst>
                                      </p:cBhvr>
                                      <p:to>
                                        <p:strVal val="visible"/>
                                      </p:to>
                                    </p:set>
                                    <p:anim calcmode="lin" valueType="num">
                                      <p:cBhvr additive="base">
                                        <p:cTn id="27" dur="500" fill="hold"/>
                                        <p:tgtEl>
                                          <p:spTgt spid="43017"/>
                                        </p:tgtEl>
                                        <p:attrNameLst>
                                          <p:attrName>ppt_x</p:attrName>
                                        </p:attrNameLst>
                                      </p:cBhvr>
                                      <p:tavLst>
                                        <p:tav tm="0">
                                          <p:val>
                                            <p:strVal val="1+#ppt_w/2"/>
                                          </p:val>
                                        </p:tav>
                                        <p:tav tm="100000">
                                          <p:val>
                                            <p:strVal val="#ppt_x"/>
                                          </p:val>
                                        </p:tav>
                                      </p:tavLst>
                                    </p:anim>
                                    <p:anim calcmode="lin" valueType="num">
                                      <p:cBhvr additive="base">
                                        <p:cTn id="28" dur="500" fill="hold"/>
                                        <p:tgtEl>
                                          <p:spTgt spid="43017"/>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43016"/>
                                        </p:tgtEl>
                                        <p:attrNameLst>
                                          <p:attrName>style.visibility</p:attrName>
                                        </p:attrNameLst>
                                      </p:cBhvr>
                                      <p:to>
                                        <p:strVal val="visible"/>
                                      </p:to>
                                    </p:set>
                                    <p:anim calcmode="lin" valueType="num">
                                      <p:cBhvr additive="base">
                                        <p:cTn id="31" dur="500" fill="hold"/>
                                        <p:tgtEl>
                                          <p:spTgt spid="43016"/>
                                        </p:tgtEl>
                                        <p:attrNameLst>
                                          <p:attrName>ppt_x</p:attrName>
                                        </p:attrNameLst>
                                      </p:cBhvr>
                                      <p:tavLst>
                                        <p:tav tm="0">
                                          <p:val>
                                            <p:strVal val="1+#ppt_w/2"/>
                                          </p:val>
                                        </p:tav>
                                        <p:tav tm="100000">
                                          <p:val>
                                            <p:strVal val="#ppt_x"/>
                                          </p:val>
                                        </p:tav>
                                      </p:tavLst>
                                    </p:anim>
                                    <p:anim calcmode="lin" valueType="num">
                                      <p:cBhvr additive="base">
                                        <p:cTn id="32" dur="500" fill="hold"/>
                                        <p:tgtEl>
                                          <p:spTgt spid="4301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1570"/>
                            </p:stCondLst>
                            <p:childTnLst>
                              <p:par>
                                <p:cTn id="34" presetID="2" presetClass="entr" presetSubtype="3" fill="hold" grpId="0" nodeType="afterEffect">
                                  <p:stCondLst>
                                    <p:cond delay="0"/>
                                  </p:stCondLst>
                                  <p:childTnLst>
                                    <p:set>
                                      <p:cBhvr>
                                        <p:cTn id="35" dur="1" fill="hold">
                                          <p:stCondLst>
                                            <p:cond delay="0"/>
                                          </p:stCondLst>
                                        </p:cTn>
                                        <p:tgtEl>
                                          <p:spTgt spid="43012"/>
                                        </p:tgtEl>
                                        <p:attrNameLst>
                                          <p:attrName>style.visibility</p:attrName>
                                        </p:attrNameLst>
                                      </p:cBhvr>
                                      <p:to>
                                        <p:strVal val="visible"/>
                                      </p:to>
                                    </p:set>
                                    <p:anim calcmode="lin" valueType="num">
                                      <p:cBhvr additive="base">
                                        <p:cTn id="36" dur="500" fill="hold"/>
                                        <p:tgtEl>
                                          <p:spTgt spid="43012"/>
                                        </p:tgtEl>
                                        <p:attrNameLst>
                                          <p:attrName>ppt_x</p:attrName>
                                        </p:attrNameLst>
                                      </p:cBhvr>
                                      <p:tavLst>
                                        <p:tav tm="0">
                                          <p:val>
                                            <p:strVal val="1+#ppt_w/2"/>
                                          </p:val>
                                        </p:tav>
                                        <p:tav tm="100000">
                                          <p:val>
                                            <p:strVal val="#ppt_x"/>
                                          </p:val>
                                        </p:tav>
                                      </p:tavLst>
                                    </p:anim>
                                    <p:anim calcmode="lin" valueType="num">
                                      <p:cBhvr additive="base">
                                        <p:cTn id="37" dur="500" fill="hold"/>
                                        <p:tgtEl>
                                          <p:spTgt spid="43012"/>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3013"/>
                                        </p:tgtEl>
                                        <p:attrNameLst>
                                          <p:attrName>style.visibility</p:attrName>
                                        </p:attrNameLst>
                                      </p:cBhvr>
                                      <p:to>
                                        <p:strVal val="visible"/>
                                      </p:to>
                                    </p:set>
                                    <p:anim calcmode="lin" valueType="num">
                                      <p:cBhvr additive="base">
                                        <p:cTn id="40" dur="500" fill="hold"/>
                                        <p:tgtEl>
                                          <p:spTgt spid="43013"/>
                                        </p:tgtEl>
                                        <p:attrNameLst>
                                          <p:attrName>ppt_x</p:attrName>
                                        </p:attrNameLst>
                                      </p:cBhvr>
                                      <p:tavLst>
                                        <p:tav tm="0">
                                          <p:val>
                                            <p:strVal val="1+#ppt_w/2"/>
                                          </p:val>
                                        </p:tav>
                                        <p:tav tm="100000">
                                          <p:val>
                                            <p:strVal val="#ppt_x"/>
                                          </p:val>
                                        </p:tav>
                                      </p:tavLst>
                                    </p:anim>
                                    <p:anim calcmode="lin" valueType="num">
                                      <p:cBhvr additive="base">
                                        <p:cTn id="41" dur="500" fill="hold"/>
                                        <p:tgtEl>
                                          <p:spTgt spid="43013"/>
                                        </p:tgtEl>
                                        <p:attrNameLst>
                                          <p:attrName>ppt_y</p:attrName>
                                        </p:attrNameLst>
                                      </p:cBhvr>
                                      <p:tavLst>
                                        <p:tav tm="0">
                                          <p:val>
                                            <p:strVal val="0-#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43015"/>
                                        </p:tgtEl>
                                        <p:attrNameLst>
                                          <p:attrName>style.visibility</p:attrName>
                                        </p:attrNameLst>
                                      </p:cBhvr>
                                      <p:to>
                                        <p:strVal val="visible"/>
                                      </p:to>
                                    </p:set>
                                    <p:anim calcmode="lin" valueType="num">
                                      <p:cBhvr additive="base">
                                        <p:cTn id="44" dur="500" fill="hold"/>
                                        <p:tgtEl>
                                          <p:spTgt spid="43015"/>
                                        </p:tgtEl>
                                        <p:attrNameLst>
                                          <p:attrName>ppt_x</p:attrName>
                                        </p:attrNameLst>
                                      </p:cBhvr>
                                      <p:tavLst>
                                        <p:tav tm="0">
                                          <p:val>
                                            <p:strVal val="0-#ppt_w/2"/>
                                          </p:val>
                                        </p:tav>
                                        <p:tav tm="100000">
                                          <p:val>
                                            <p:strVal val="#ppt_x"/>
                                          </p:val>
                                        </p:tav>
                                      </p:tavLst>
                                    </p:anim>
                                    <p:anim calcmode="lin" valueType="num">
                                      <p:cBhvr additive="base">
                                        <p:cTn id="45" dur="500" fill="hold"/>
                                        <p:tgtEl>
                                          <p:spTgt spid="43015"/>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43014"/>
                                        </p:tgtEl>
                                        <p:attrNameLst>
                                          <p:attrName>style.visibility</p:attrName>
                                        </p:attrNameLst>
                                      </p:cBhvr>
                                      <p:to>
                                        <p:strVal val="visible"/>
                                      </p:to>
                                    </p:set>
                                    <p:anim calcmode="lin" valueType="num">
                                      <p:cBhvr additive="base">
                                        <p:cTn id="48" dur="500" fill="hold"/>
                                        <p:tgtEl>
                                          <p:spTgt spid="43014"/>
                                        </p:tgtEl>
                                        <p:attrNameLst>
                                          <p:attrName>ppt_x</p:attrName>
                                        </p:attrNameLst>
                                      </p:cBhvr>
                                      <p:tavLst>
                                        <p:tav tm="0">
                                          <p:val>
                                            <p:strVal val="0-#ppt_w/2"/>
                                          </p:val>
                                        </p:tav>
                                        <p:tav tm="100000">
                                          <p:val>
                                            <p:strVal val="#ppt_x"/>
                                          </p:val>
                                        </p:tav>
                                      </p:tavLst>
                                    </p:anim>
                                    <p:anim calcmode="lin" valueType="num">
                                      <p:cBhvr additive="base">
                                        <p:cTn id="49" dur="500" fill="hold"/>
                                        <p:tgtEl>
                                          <p:spTgt spid="43014"/>
                                        </p:tgtEl>
                                        <p:attrNameLst>
                                          <p:attrName>ppt_y</p:attrName>
                                        </p:attrNameLst>
                                      </p:cBhvr>
                                      <p:tavLst>
                                        <p:tav tm="0">
                                          <p:val>
                                            <p:strVal val="1+#ppt_h/2"/>
                                          </p:val>
                                        </p:tav>
                                        <p:tav tm="100000">
                                          <p:val>
                                            <p:strVal val="#ppt_y"/>
                                          </p:val>
                                        </p:tav>
                                      </p:tavLst>
                                    </p:anim>
                                  </p:childTnLst>
                                </p:cTn>
                              </p:par>
                            </p:childTnLst>
                          </p:cTn>
                        </p:par>
                        <p:par>
                          <p:cTn id="50" fill="hold" nodeType="afterGroup">
                            <p:stCondLst>
                              <p:cond delay="2070"/>
                            </p:stCondLst>
                            <p:childTnLst>
                              <p:par>
                                <p:cTn id="51" presetID="31" presetClass="entr" presetSubtype="0"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90"/>
                                          </p:val>
                                        </p:tav>
                                        <p:tav tm="100000">
                                          <p:val>
                                            <p:fltVal val="0"/>
                                          </p:val>
                                        </p:tav>
                                      </p:tavLst>
                                    </p:anim>
                                    <p:animEffect transition="in" filter="fade">
                                      <p:cBhvr>
                                        <p:cTn id="56" dur="500"/>
                                        <p:tgtEl>
                                          <p:spTgt spid="2"/>
                                        </p:tgtEl>
                                      </p:cBhvr>
                                    </p:animEffect>
                                  </p:childTnLst>
                                </p:cTn>
                              </p:par>
                              <p:par>
                                <p:cTn id="57" presetID="31"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 calcmode="lin" valueType="num">
                                      <p:cBhvr>
                                        <p:cTn id="61" dur="500" fill="hold"/>
                                        <p:tgtEl>
                                          <p:spTgt spid="5"/>
                                        </p:tgtEl>
                                        <p:attrNameLst>
                                          <p:attrName>style.rotation</p:attrName>
                                        </p:attrNameLst>
                                      </p:cBhvr>
                                      <p:tavLst>
                                        <p:tav tm="0">
                                          <p:val>
                                            <p:fltVal val="90"/>
                                          </p:val>
                                        </p:tav>
                                        <p:tav tm="100000">
                                          <p:val>
                                            <p:fltVal val="0"/>
                                          </p:val>
                                        </p:tav>
                                      </p:tavLst>
                                    </p:anim>
                                    <p:animEffect transition="in" filter="fade">
                                      <p:cBhvr>
                                        <p:cTn id="62" dur="500"/>
                                        <p:tgtEl>
                                          <p:spTgt spid="5"/>
                                        </p:tgtEl>
                                      </p:cBhvr>
                                    </p:animEffect>
                                  </p:childTnLst>
                                </p:cTn>
                              </p:par>
                              <p:par>
                                <p:cTn id="63" presetID="3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 calcmode="lin" valueType="num">
                                      <p:cBhvr>
                                        <p:cTn id="67" dur="500" fill="hold"/>
                                        <p:tgtEl>
                                          <p:spTgt spid="4"/>
                                        </p:tgtEl>
                                        <p:attrNameLst>
                                          <p:attrName>style.rotation</p:attrName>
                                        </p:attrNameLst>
                                      </p:cBhvr>
                                      <p:tavLst>
                                        <p:tav tm="0">
                                          <p:val>
                                            <p:fltVal val="90"/>
                                          </p:val>
                                        </p:tav>
                                        <p:tav tm="100000">
                                          <p:val>
                                            <p:fltVal val="0"/>
                                          </p:val>
                                        </p:tav>
                                      </p:tavLst>
                                    </p:anim>
                                    <p:animEffect transition="in" filter="fade">
                                      <p:cBhvr>
                                        <p:cTn id="68" dur="500"/>
                                        <p:tgtEl>
                                          <p:spTgt spid="4"/>
                                        </p:tgtEl>
                                      </p:cBhvr>
                                    </p:animEffect>
                                  </p:childTnLst>
                                </p:cTn>
                              </p:par>
                              <p:par>
                                <p:cTn id="69" presetID="3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fill="hold"/>
                                        <p:tgtEl>
                                          <p:spTgt spid="3"/>
                                        </p:tgtEl>
                                        <p:attrNameLst>
                                          <p:attrName>ppt_w</p:attrName>
                                        </p:attrNameLst>
                                      </p:cBhvr>
                                      <p:tavLst>
                                        <p:tav tm="0">
                                          <p:val>
                                            <p:fltVal val="0"/>
                                          </p:val>
                                        </p:tav>
                                        <p:tav tm="100000">
                                          <p:val>
                                            <p:strVal val="#ppt_w"/>
                                          </p:val>
                                        </p:tav>
                                      </p:tavLst>
                                    </p:anim>
                                    <p:anim calcmode="lin" valueType="num">
                                      <p:cBhvr>
                                        <p:cTn id="72" dur="500" fill="hold"/>
                                        <p:tgtEl>
                                          <p:spTgt spid="3"/>
                                        </p:tgtEl>
                                        <p:attrNameLst>
                                          <p:attrName>ppt_h</p:attrName>
                                        </p:attrNameLst>
                                      </p:cBhvr>
                                      <p:tavLst>
                                        <p:tav tm="0">
                                          <p:val>
                                            <p:fltVal val="0"/>
                                          </p:val>
                                        </p:tav>
                                        <p:tav tm="100000">
                                          <p:val>
                                            <p:strVal val="#ppt_h"/>
                                          </p:val>
                                        </p:tav>
                                      </p:tavLst>
                                    </p:anim>
                                    <p:anim calcmode="lin" valueType="num">
                                      <p:cBhvr>
                                        <p:cTn id="73" dur="500" fill="hold"/>
                                        <p:tgtEl>
                                          <p:spTgt spid="3"/>
                                        </p:tgtEl>
                                        <p:attrNameLst>
                                          <p:attrName>style.rotation</p:attrName>
                                        </p:attrNameLst>
                                      </p:cBhvr>
                                      <p:tavLst>
                                        <p:tav tm="0">
                                          <p:val>
                                            <p:fltVal val="90"/>
                                          </p:val>
                                        </p:tav>
                                        <p:tav tm="100000">
                                          <p:val>
                                            <p:fltVal val="0"/>
                                          </p:val>
                                        </p:tav>
                                      </p:tavLst>
                                    </p:anim>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1" grpId="0" animBg="1"/>
      <p:bldP spid="43012" grpId="0" animBg="1" autoUpdateAnimBg="0"/>
      <p:bldP spid="43013" grpId="0" animBg="1"/>
      <p:bldP spid="43014" grpId="0" animBg="1" autoUpdateAnimBg="0"/>
      <p:bldP spid="43015" grpId="0" animBg="1"/>
      <p:bldP spid="43016" grpId="0" animBg="1" autoUpdateAnimBg="0"/>
      <p:bldP spid="43017" grpId="0" animBg="1"/>
      <p:bldP spid="4303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新月形 4"/>
          <p:cNvSpPr>
            <a:spLocks noChangeArrowheads="1"/>
          </p:cNvSpPr>
          <p:nvPr/>
        </p:nvSpPr>
        <p:spPr bwMode="auto">
          <a:xfrm rot="-848703">
            <a:off x="3700463" y="2171700"/>
            <a:ext cx="2005012" cy="4008438"/>
          </a:xfrm>
          <a:prstGeom prst="moon">
            <a:avLst>
              <a:gd name="adj" fmla="val 15190"/>
            </a:avLst>
          </a:prstGeom>
          <a:solidFill>
            <a:srgbClr val="F37E0E"/>
          </a:solidFill>
          <a:ln w="3175">
            <a:solidFill>
              <a:srgbClr val="F8F8F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44035" name="新月形 5"/>
          <p:cNvSpPr>
            <a:spLocks noChangeArrowheads="1"/>
          </p:cNvSpPr>
          <p:nvPr/>
        </p:nvSpPr>
        <p:spPr bwMode="auto">
          <a:xfrm rot="4551297">
            <a:off x="4727575" y="866776"/>
            <a:ext cx="2003425" cy="4006850"/>
          </a:xfrm>
          <a:prstGeom prst="moon">
            <a:avLst>
              <a:gd name="adj" fmla="val 15190"/>
            </a:avLst>
          </a:prstGeom>
          <a:solidFill>
            <a:srgbClr val="808080"/>
          </a:solidFill>
          <a:ln w="3175">
            <a:solidFill>
              <a:srgbClr val="F8F8F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44036" name="新月形 6"/>
          <p:cNvSpPr>
            <a:spLocks noChangeArrowheads="1"/>
          </p:cNvSpPr>
          <p:nvPr/>
        </p:nvSpPr>
        <p:spPr bwMode="auto">
          <a:xfrm rot="9951297">
            <a:off x="6034088" y="1893888"/>
            <a:ext cx="2005012" cy="4008437"/>
          </a:xfrm>
          <a:prstGeom prst="moon">
            <a:avLst>
              <a:gd name="adj" fmla="val 15190"/>
            </a:avLst>
          </a:prstGeom>
          <a:solidFill>
            <a:schemeClr val="accent1"/>
          </a:solidFill>
          <a:ln w="3175">
            <a:solidFill>
              <a:srgbClr val="F8F8F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44037" name="新月形 7"/>
          <p:cNvSpPr>
            <a:spLocks noChangeArrowheads="1"/>
          </p:cNvSpPr>
          <p:nvPr/>
        </p:nvSpPr>
        <p:spPr bwMode="auto">
          <a:xfrm rot="-6248703">
            <a:off x="5024438" y="3184525"/>
            <a:ext cx="2005012" cy="4008438"/>
          </a:xfrm>
          <a:prstGeom prst="moon">
            <a:avLst>
              <a:gd name="adj" fmla="val 15190"/>
            </a:avLst>
          </a:prstGeom>
          <a:solidFill>
            <a:srgbClr val="C4261D"/>
          </a:solidFill>
          <a:ln w="3175">
            <a:solidFill>
              <a:srgbClr val="F8F8F8"/>
            </a:solidFill>
            <a:miter lim="800000"/>
            <a:headEnd/>
            <a:tailEnd/>
          </a:ln>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FFFFFF"/>
              </a:solidFill>
            </a:endParaRPr>
          </a:p>
        </p:txBody>
      </p:sp>
      <p:sp>
        <p:nvSpPr>
          <p:cNvPr id="44038" name="TextBox 11"/>
          <p:cNvSpPr>
            <a:spLocks noChangeArrowheads="1"/>
          </p:cNvSpPr>
          <p:nvPr/>
        </p:nvSpPr>
        <p:spPr bwMode="auto">
          <a:xfrm flipH="1">
            <a:off x="5140325" y="3759200"/>
            <a:ext cx="1457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000000"/>
                </a:solidFill>
                <a:latin typeface="微软雅黑" panose="020B0503020204020204" pitchFamily="34" charset="-122"/>
                <a:sym typeface="微软雅黑" panose="020B0503020204020204" pitchFamily="34" charset="-122"/>
              </a:rPr>
              <a:t>点击添加标题    </a:t>
            </a:r>
            <a:endParaRPr lang="en-US" sz="2400" b="1">
              <a:solidFill>
                <a:srgbClr val="000000"/>
              </a:solidFill>
              <a:latin typeface="微软雅黑" panose="020B0503020204020204" pitchFamily="34" charset="-122"/>
              <a:sym typeface="微软雅黑" panose="020B0503020204020204" pitchFamily="34" charset="-122"/>
            </a:endParaRPr>
          </a:p>
        </p:txBody>
      </p:sp>
      <p:grpSp>
        <p:nvGrpSpPr>
          <p:cNvPr id="2" name="Group 7"/>
          <p:cNvGrpSpPr>
            <a:grpSpLocks/>
          </p:cNvGrpSpPr>
          <p:nvPr/>
        </p:nvGrpSpPr>
        <p:grpSpPr bwMode="auto">
          <a:xfrm>
            <a:off x="7345363" y="1431925"/>
            <a:ext cx="3429000" cy="1616075"/>
            <a:chOff x="0" y="0"/>
            <a:chExt cx="2379287" cy="1618130"/>
          </a:xfrm>
        </p:grpSpPr>
        <p:grpSp>
          <p:nvGrpSpPr>
            <p:cNvPr id="45088" name="Group 8"/>
            <p:cNvGrpSpPr>
              <a:grpSpLocks/>
            </p:cNvGrpSpPr>
            <p:nvPr/>
          </p:nvGrpSpPr>
          <p:grpSpPr bwMode="auto">
            <a:xfrm flipH="1">
              <a:off x="194887" y="416718"/>
              <a:ext cx="2184400" cy="1201412"/>
              <a:chOff x="0" y="0"/>
              <a:chExt cx="2183514" cy="1201412"/>
            </a:xfrm>
          </p:grpSpPr>
          <p:sp>
            <p:nvSpPr>
              <p:cNvPr id="45091"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sp>
            <p:nvSpPr>
              <p:cNvPr id="45092"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grpSp>
        <p:sp>
          <p:nvSpPr>
            <p:cNvPr id="45089" name="TextBox 11"/>
            <p:cNvSpPr>
              <a:spLocks noChangeArrowheads="1"/>
            </p:cNvSpPr>
            <p:nvPr/>
          </p:nvSpPr>
          <p:spPr bwMode="auto">
            <a:xfrm flipH="1">
              <a:off x="217242"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000000"/>
                  </a:solidFill>
                  <a:latin typeface="微软雅黑" panose="020B0503020204020204" pitchFamily="34" charset="-122"/>
                  <a:sym typeface="微软雅黑" panose="020B0503020204020204" pitchFamily="34" charset="-122"/>
                </a:rPr>
                <a:t>点击添加文本    </a:t>
              </a:r>
              <a:endParaRPr lang="en-US" sz="1800" b="1">
                <a:solidFill>
                  <a:srgbClr val="000000"/>
                </a:solidFill>
                <a:latin typeface="微软雅黑" panose="020B0503020204020204" pitchFamily="34" charset="-122"/>
                <a:sym typeface="微软雅黑" panose="020B0503020204020204" pitchFamily="34" charset="-122"/>
              </a:endParaRPr>
            </a:p>
          </p:txBody>
        </p:sp>
        <p:sp>
          <p:nvSpPr>
            <p:cNvPr id="45090" name="直接连接符 24"/>
            <p:cNvSpPr>
              <a:spLocks noChangeShapeType="1"/>
            </p:cNvSpPr>
            <p:nvPr/>
          </p:nvSpPr>
          <p:spPr bwMode="auto">
            <a:xfrm flipH="1">
              <a:off x="0" y="1017424"/>
              <a:ext cx="2379285" cy="1"/>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13"/>
          <p:cNvGrpSpPr>
            <a:grpSpLocks/>
          </p:cNvGrpSpPr>
          <p:nvPr/>
        </p:nvGrpSpPr>
        <p:grpSpPr bwMode="auto">
          <a:xfrm>
            <a:off x="7345363" y="4527550"/>
            <a:ext cx="3779837" cy="1616075"/>
            <a:chOff x="0" y="0"/>
            <a:chExt cx="2623395" cy="1618130"/>
          </a:xfrm>
        </p:grpSpPr>
        <p:grpSp>
          <p:nvGrpSpPr>
            <p:cNvPr id="45083" name="Group 14"/>
            <p:cNvGrpSpPr>
              <a:grpSpLocks/>
            </p:cNvGrpSpPr>
            <p:nvPr/>
          </p:nvGrpSpPr>
          <p:grpSpPr bwMode="auto">
            <a:xfrm flipH="1">
              <a:off x="438995" y="416718"/>
              <a:ext cx="2184400" cy="1201412"/>
              <a:chOff x="0" y="0"/>
              <a:chExt cx="2183514" cy="1201412"/>
            </a:xfrm>
          </p:grpSpPr>
          <p:sp>
            <p:nvSpPr>
              <p:cNvPr id="45086"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sp>
            <p:nvSpPr>
              <p:cNvPr id="45087"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grpSp>
        <p:sp>
          <p:nvSpPr>
            <p:cNvPr id="45084" name="TextBox 11"/>
            <p:cNvSpPr>
              <a:spLocks noChangeArrowheads="1"/>
            </p:cNvSpPr>
            <p:nvPr/>
          </p:nvSpPr>
          <p:spPr bwMode="auto">
            <a:xfrm flipH="1">
              <a:off x="461350" y="0"/>
              <a:ext cx="1456585" cy="6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000000"/>
                  </a:solidFill>
                  <a:latin typeface="微软雅黑" panose="020B0503020204020204" pitchFamily="34" charset="-122"/>
                  <a:sym typeface="微软雅黑" panose="020B0503020204020204" pitchFamily="34" charset="-122"/>
                </a:rPr>
                <a:t>点击添加文本    </a:t>
              </a:r>
              <a:endParaRPr lang="en-US" sz="1800" b="1">
                <a:solidFill>
                  <a:srgbClr val="000000"/>
                </a:solidFill>
                <a:latin typeface="微软雅黑" panose="020B0503020204020204" pitchFamily="34" charset="-122"/>
                <a:sym typeface="微软雅黑" panose="020B0503020204020204" pitchFamily="34" charset="-122"/>
              </a:endParaRPr>
            </a:p>
          </p:txBody>
        </p:sp>
        <p:sp>
          <p:nvSpPr>
            <p:cNvPr id="45085" name="直接连接符 24"/>
            <p:cNvSpPr>
              <a:spLocks noChangeShapeType="1"/>
            </p:cNvSpPr>
            <p:nvPr/>
          </p:nvSpPr>
          <p:spPr bwMode="auto">
            <a:xfrm flipH="1">
              <a:off x="0" y="1017425"/>
              <a:ext cx="2482544" cy="0"/>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6" name="Group 19"/>
          <p:cNvGrpSpPr>
            <a:grpSpLocks/>
          </p:cNvGrpSpPr>
          <p:nvPr/>
        </p:nvGrpSpPr>
        <p:grpSpPr bwMode="auto">
          <a:xfrm>
            <a:off x="1023938" y="1431925"/>
            <a:ext cx="3359150" cy="1616075"/>
            <a:chOff x="0" y="0"/>
            <a:chExt cx="2331208" cy="1618130"/>
          </a:xfrm>
        </p:grpSpPr>
        <p:grpSp>
          <p:nvGrpSpPr>
            <p:cNvPr id="45078" name="Group 20"/>
            <p:cNvGrpSpPr>
              <a:grpSpLocks/>
            </p:cNvGrpSpPr>
            <p:nvPr/>
          </p:nvGrpSpPr>
          <p:grpSpPr bwMode="auto">
            <a:xfrm flipH="1">
              <a:off x="1" y="416718"/>
              <a:ext cx="2184400" cy="1201412"/>
              <a:chOff x="0" y="0"/>
              <a:chExt cx="2183514" cy="1201412"/>
            </a:xfrm>
          </p:grpSpPr>
          <p:sp>
            <p:nvSpPr>
              <p:cNvPr id="45081"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sp>
            <p:nvSpPr>
              <p:cNvPr id="45082"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grpSp>
        <p:sp>
          <p:nvSpPr>
            <p:cNvPr id="45079" name="TextBox 11"/>
            <p:cNvSpPr>
              <a:spLocks noChangeArrowheads="1"/>
            </p:cNvSpPr>
            <p:nvPr/>
          </p:nvSpPr>
          <p:spPr bwMode="auto">
            <a:xfrm flipH="1">
              <a:off x="0"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000000"/>
                  </a:solidFill>
                  <a:latin typeface="微软雅黑" panose="020B0503020204020204" pitchFamily="34" charset="-122"/>
                  <a:sym typeface="微软雅黑" panose="020B0503020204020204" pitchFamily="34" charset="-122"/>
                </a:rPr>
                <a:t>点击添加文本   </a:t>
              </a:r>
              <a:endParaRPr lang="en-US" sz="1800" b="1">
                <a:solidFill>
                  <a:srgbClr val="000000"/>
                </a:solidFill>
                <a:latin typeface="微软雅黑" panose="020B0503020204020204" pitchFamily="34" charset="-122"/>
                <a:sym typeface="微软雅黑" panose="020B0503020204020204" pitchFamily="34" charset="-122"/>
              </a:endParaRPr>
            </a:p>
          </p:txBody>
        </p:sp>
        <p:sp>
          <p:nvSpPr>
            <p:cNvPr id="45080" name="直接连接符 24"/>
            <p:cNvSpPr>
              <a:spLocks noChangeShapeType="1"/>
            </p:cNvSpPr>
            <p:nvPr/>
          </p:nvSpPr>
          <p:spPr bwMode="auto">
            <a:xfrm flipH="1">
              <a:off x="0" y="1017425"/>
              <a:ext cx="2331208" cy="0"/>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8" name="Group 25"/>
          <p:cNvGrpSpPr>
            <a:grpSpLocks/>
          </p:cNvGrpSpPr>
          <p:nvPr/>
        </p:nvGrpSpPr>
        <p:grpSpPr bwMode="auto">
          <a:xfrm>
            <a:off x="1033463" y="4543425"/>
            <a:ext cx="3349625" cy="1616075"/>
            <a:chOff x="0" y="0"/>
            <a:chExt cx="2324363" cy="1618130"/>
          </a:xfrm>
        </p:grpSpPr>
        <p:grpSp>
          <p:nvGrpSpPr>
            <p:cNvPr id="45073" name="Group 26"/>
            <p:cNvGrpSpPr>
              <a:grpSpLocks/>
            </p:cNvGrpSpPr>
            <p:nvPr/>
          </p:nvGrpSpPr>
          <p:grpSpPr bwMode="auto">
            <a:xfrm flipH="1">
              <a:off x="1" y="416718"/>
              <a:ext cx="2184400" cy="1201412"/>
              <a:chOff x="0" y="0"/>
              <a:chExt cx="2183514" cy="1201412"/>
            </a:xfrm>
          </p:grpSpPr>
          <p:sp>
            <p:nvSpPr>
              <p:cNvPr id="45076" name="TextBox 11"/>
              <p:cNvSpPr>
                <a:spLocks noChangeArrowheads="1"/>
              </p:cNvSpPr>
              <p:nvPr/>
            </p:nvSpPr>
            <p:spPr bwMode="auto">
              <a:xfrm>
                <a:off x="1037804"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sp>
            <p:nvSpPr>
              <p:cNvPr id="45077" name="TextBox 11"/>
              <p:cNvSpPr>
                <a:spLocks noChangeArrowheads="1"/>
              </p:cNvSpPr>
              <p:nvPr/>
            </p:nvSpPr>
            <p:spPr bwMode="auto">
              <a:xfrm>
                <a:off x="0" y="0"/>
                <a:ext cx="1145710" cy="12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    </a:t>
                </a:r>
                <a:endParaRPr lang="en-US" sz="1800">
                  <a:solidFill>
                    <a:srgbClr val="262626"/>
                  </a:solidFill>
                  <a:latin typeface="微软雅黑" panose="020B0503020204020204" pitchFamily="34" charset="-122"/>
                  <a:sym typeface="微软雅黑" panose="020B0503020204020204" pitchFamily="34" charset="-122"/>
                </a:endParaRPr>
              </a:p>
              <a:p>
                <a:pPr eaLnBrk="1" hangingPunct="1">
                  <a:spcBef>
                    <a:spcPct val="0"/>
                  </a:spcBef>
                  <a:buFontTx/>
                  <a:buNone/>
                </a:pPr>
                <a:r>
                  <a:rPr lang="zh-CN" altLang="en-US" sz="1800">
                    <a:solidFill>
                      <a:srgbClr val="262626"/>
                    </a:solidFill>
                    <a:latin typeface="微软雅黑" panose="020B0503020204020204" pitchFamily="34" charset="-122"/>
                    <a:sym typeface="微软雅黑" panose="020B0503020204020204" pitchFamily="34" charset="-122"/>
                  </a:rPr>
                  <a:t>点击添加文本</a:t>
                </a:r>
                <a:endParaRPr lang="en-US" sz="1800">
                  <a:solidFill>
                    <a:srgbClr val="262626"/>
                  </a:solidFill>
                  <a:latin typeface="微软雅黑" panose="020B0503020204020204" pitchFamily="34" charset="-122"/>
                  <a:sym typeface="微软雅黑" panose="020B0503020204020204" pitchFamily="34" charset="-122"/>
                </a:endParaRPr>
              </a:p>
            </p:txBody>
          </p:sp>
        </p:grpSp>
        <p:sp>
          <p:nvSpPr>
            <p:cNvPr id="45074" name="TextBox 11"/>
            <p:cNvSpPr>
              <a:spLocks noChangeArrowheads="1"/>
            </p:cNvSpPr>
            <p:nvPr/>
          </p:nvSpPr>
          <p:spPr bwMode="auto">
            <a:xfrm flipH="1">
              <a:off x="0" y="0"/>
              <a:ext cx="1456585" cy="36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000000"/>
                  </a:solidFill>
                  <a:latin typeface="微软雅黑" panose="020B0503020204020204" pitchFamily="34" charset="-122"/>
                  <a:sym typeface="微软雅黑" panose="020B0503020204020204" pitchFamily="34" charset="-122"/>
                </a:rPr>
                <a:t>点击添加文本   </a:t>
              </a:r>
              <a:endParaRPr lang="en-US" sz="1800" b="1">
                <a:solidFill>
                  <a:srgbClr val="000000"/>
                </a:solidFill>
                <a:latin typeface="微软雅黑" panose="020B0503020204020204" pitchFamily="34" charset="-122"/>
                <a:sym typeface="微软雅黑" panose="020B0503020204020204" pitchFamily="34" charset="-122"/>
              </a:endParaRPr>
            </a:p>
          </p:txBody>
        </p:sp>
        <p:sp>
          <p:nvSpPr>
            <p:cNvPr id="45075" name="直接连接符 24"/>
            <p:cNvSpPr>
              <a:spLocks noChangeShapeType="1"/>
            </p:cNvSpPr>
            <p:nvPr/>
          </p:nvSpPr>
          <p:spPr bwMode="auto">
            <a:xfrm flipH="1">
              <a:off x="0" y="1017425"/>
              <a:ext cx="2324363" cy="0"/>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44063" name="TextBox 38"/>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10" name="Group 32"/>
          <p:cNvGrpSpPr>
            <a:grpSpLocks/>
          </p:cNvGrpSpPr>
          <p:nvPr/>
        </p:nvGrpSpPr>
        <p:grpSpPr bwMode="auto">
          <a:xfrm>
            <a:off x="300038" y="142875"/>
            <a:ext cx="11236325" cy="525463"/>
            <a:chOff x="0" y="0"/>
            <a:chExt cx="11236203" cy="525463"/>
          </a:xfrm>
        </p:grpSpPr>
        <p:grpSp>
          <p:nvGrpSpPr>
            <p:cNvPr id="45069" name="Group 33"/>
            <p:cNvGrpSpPr>
              <a:grpSpLocks/>
            </p:cNvGrpSpPr>
            <p:nvPr/>
          </p:nvGrpSpPr>
          <p:grpSpPr bwMode="auto">
            <a:xfrm flipH="1" flipV="1">
              <a:off x="0" y="0"/>
              <a:ext cx="584200" cy="525463"/>
              <a:chOff x="0" y="0"/>
              <a:chExt cx="584200" cy="525463"/>
            </a:xfrm>
          </p:grpSpPr>
          <p:sp>
            <p:nvSpPr>
              <p:cNvPr id="45071"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5072"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45070" name="直接连接符 41"/>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89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4063"/>
                                        </p:tgtEl>
                                        <p:attrNameLst>
                                          <p:attrName>style.visibility</p:attrName>
                                        </p:attrNameLst>
                                      </p:cBhvr>
                                      <p:to>
                                        <p:strVal val="visible"/>
                                      </p:to>
                                    </p:set>
                                    <p:anim calcmode="lin" valueType="num">
                                      <p:cBhvr>
                                        <p:cTn id="11" dur="300" fill="hold"/>
                                        <p:tgtEl>
                                          <p:spTgt spid="4406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4063"/>
                                        </p:tgtEl>
                                        <p:attrNameLst>
                                          <p:attrName>ppt_y</p:attrName>
                                        </p:attrNameLst>
                                      </p:cBhvr>
                                      <p:tavLst>
                                        <p:tav tm="0">
                                          <p:val>
                                            <p:strVal val="#ppt_y"/>
                                          </p:val>
                                        </p:tav>
                                        <p:tav tm="100000">
                                          <p:val>
                                            <p:strVal val="#ppt_y"/>
                                          </p:val>
                                        </p:tav>
                                      </p:tavLst>
                                    </p:anim>
                                    <p:anim calcmode="lin" valueType="num">
                                      <p:cBhvr>
                                        <p:cTn id="13" dur="300" fill="hold"/>
                                        <p:tgtEl>
                                          <p:spTgt spid="4406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406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4063"/>
                                        </p:tgtEl>
                                      </p:cBhvr>
                                    </p:animEffect>
                                  </p:childTnLst>
                                </p:cTn>
                              </p:par>
                            </p:childTnLst>
                          </p:cTn>
                        </p:par>
                        <p:par>
                          <p:cTn id="16" fill="hold" nodeType="afterGroup">
                            <p:stCondLst>
                              <p:cond delay="1070"/>
                            </p:stCondLst>
                            <p:childTnLst>
                              <p:par>
                                <p:cTn id="17" presetID="21" presetClass="entr" presetSubtype="8" fill="hold" grpId="0" nodeType="afterEffect">
                                  <p:stCondLst>
                                    <p:cond delay="0"/>
                                  </p:stCondLst>
                                  <p:childTnLst>
                                    <p:set>
                                      <p:cBhvr>
                                        <p:cTn id="18" dur="1" fill="hold">
                                          <p:stCondLst>
                                            <p:cond delay="0"/>
                                          </p:stCondLst>
                                        </p:cTn>
                                        <p:tgtEl>
                                          <p:spTgt spid="44035"/>
                                        </p:tgtEl>
                                        <p:attrNameLst>
                                          <p:attrName>style.visibility</p:attrName>
                                        </p:attrNameLst>
                                      </p:cBhvr>
                                      <p:to>
                                        <p:strVal val="visible"/>
                                      </p:to>
                                    </p:set>
                                    <p:animEffect transition="in" filter="wheel(8)">
                                      <p:cBhvr>
                                        <p:cTn id="19" dur="500"/>
                                        <p:tgtEl>
                                          <p:spTgt spid="44035"/>
                                        </p:tgtEl>
                                      </p:cBhvr>
                                    </p:animEffect>
                                  </p:childTnLst>
                                </p:cTn>
                              </p:par>
                            </p:childTnLst>
                          </p:cTn>
                        </p:par>
                        <p:par>
                          <p:cTn id="20" fill="hold" nodeType="afterGroup">
                            <p:stCondLst>
                              <p:cond delay="157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nodeType="afterGroup">
                            <p:stCondLst>
                              <p:cond delay="2070"/>
                            </p:stCondLst>
                            <p:childTnLst>
                              <p:par>
                                <p:cTn id="25" presetID="21" presetClass="entr" presetSubtype="8" fill="hold" grpId="0" nodeType="afterEffect">
                                  <p:stCondLst>
                                    <p:cond delay="0"/>
                                  </p:stCondLst>
                                  <p:childTnLst>
                                    <p:set>
                                      <p:cBhvr>
                                        <p:cTn id="26" dur="1" fill="hold">
                                          <p:stCondLst>
                                            <p:cond delay="0"/>
                                          </p:stCondLst>
                                        </p:cTn>
                                        <p:tgtEl>
                                          <p:spTgt spid="44036"/>
                                        </p:tgtEl>
                                        <p:attrNameLst>
                                          <p:attrName>style.visibility</p:attrName>
                                        </p:attrNameLst>
                                      </p:cBhvr>
                                      <p:to>
                                        <p:strVal val="visible"/>
                                      </p:to>
                                    </p:set>
                                    <p:animEffect transition="in" filter="wheel(8)">
                                      <p:cBhvr>
                                        <p:cTn id="27" dur="500"/>
                                        <p:tgtEl>
                                          <p:spTgt spid="44036"/>
                                        </p:tgtEl>
                                      </p:cBhvr>
                                    </p:animEffect>
                                  </p:childTnLst>
                                </p:cTn>
                              </p:par>
                            </p:childTnLst>
                          </p:cTn>
                        </p:par>
                        <p:par>
                          <p:cTn id="28" fill="hold" nodeType="afterGroup">
                            <p:stCondLst>
                              <p:cond delay="257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nodeType="afterGroup">
                            <p:stCondLst>
                              <p:cond delay="3070"/>
                            </p:stCondLst>
                            <p:childTnLst>
                              <p:par>
                                <p:cTn id="33" presetID="21" presetClass="entr" presetSubtype="8" fill="hold" grpId="0" nodeType="afterEffect">
                                  <p:stCondLst>
                                    <p:cond delay="0"/>
                                  </p:stCondLst>
                                  <p:childTnLst>
                                    <p:set>
                                      <p:cBhvr>
                                        <p:cTn id="34" dur="1" fill="hold">
                                          <p:stCondLst>
                                            <p:cond delay="0"/>
                                          </p:stCondLst>
                                        </p:cTn>
                                        <p:tgtEl>
                                          <p:spTgt spid="44037"/>
                                        </p:tgtEl>
                                        <p:attrNameLst>
                                          <p:attrName>style.visibility</p:attrName>
                                        </p:attrNameLst>
                                      </p:cBhvr>
                                      <p:to>
                                        <p:strVal val="visible"/>
                                      </p:to>
                                    </p:set>
                                    <p:animEffect transition="in" filter="wheel(8)">
                                      <p:cBhvr>
                                        <p:cTn id="35" dur="500"/>
                                        <p:tgtEl>
                                          <p:spTgt spid="44037"/>
                                        </p:tgtEl>
                                      </p:cBhvr>
                                    </p:animEffect>
                                  </p:childTnLst>
                                </p:cTn>
                              </p:par>
                            </p:childTnLst>
                          </p:cTn>
                        </p:par>
                        <p:par>
                          <p:cTn id="36" fill="hold" nodeType="afterGroup">
                            <p:stCondLst>
                              <p:cond delay="3570"/>
                            </p:stCondLst>
                            <p:childTnLst>
                              <p:par>
                                <p:cTn id="37" presetID="22" presetClass="entr" presetSubtype="2"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childTnLst>
                          </p:cTn>
                        </p:par>
                        <p:par>
                          <p:cTn id="40" fill="hold" nodeType="afterGroup">
                            <p:stCondLst>
                              <p:cond delay="4070"/>
                            </p:stCondLst>
                            <p:childTnLst>
                              <p:par>
                                <p:cTn id="41" presetID="21" presetClass="entr" presetSubtype="8" fill="hold" grpId="0" nodeType="afterEffect">
                                  <p:stCondLst>
                                    <p:cond delay="0"/>
                                  </p:stCondLst>
                                  <p:childTnLst>
                                    <p:set>
                                      <p:cBhvr>
                                        <p:cTn id="42" dur="1" fill="hold">
                                          <p:stCondLst>
                                            <p:cond delay="0"/>
                                          </p:stCondLst>
                                        </p:cTn>
                                        <p:tgtEl>
                                          <p:spTgt spid="44034"/>
                                        </p:tgtEl>
                                        <p:attrNameLst>
                                          <p:attrName>style.visibility</p:attrName>
                                        </p:attrNameLst>
                                      </p:cBhvr>
                                      <p:to>
                                        <p:strVal val="visible"/>
                                      </p:to>
                                    </p:set>
                                    <p:animEffect transition="in" filter="wheel(8)">
                                      <p:cBhvr>
                                        <p:cTn id="43" dur="500"/>
                                        <p:tgtEl>
                                          <p:spTgt spid="44034"/>
                                        </p:tgtEl>
                                      </p:cBhvr>
                                    </p:animEffect>
                                  </p:childTnLst>
                                </p:cTn>
                              </p:par>
                            </p:childTnLst>
                          </p:cTn>
                        </p:par>
                        <p:par>
                          <p:cTn id="44" fill="hold" nodeType="afterGroup">
                            <p:stCondLst>
                              <p:cond delay="4570"/>
                            </p:stCondLst>
                            <p:childTnLst>
                              <p:par>
                                <p:cTn id="45" presetID="22" presetClass="entr" presetSubtype="2"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par>
                          <p:cTn id="48" fill="hold" nodeType="afterGroup">
                            <p:stCondLst>
                              <p:cond delay="5070"/>
                            </p:stCondLst>
                            <p:childTnLst>
                              <p:par>
                                <p:cTn id="49" presetID="42" presetClass="entr" presetSubtype="0" fill="hold" grpId="0" nodeType="afterEffect">
                                  <p:stCondLst>
                                    <p:cond delay="0"/>
                                  </p:stCondLst>
                                  <p:childTnLst>
                                    <p:set>
                                      <p:cBhvr>
                                        <p:cTn id="50" dur="1" fill="hold">
                                          <p:stCondLst>
                                            <p:cond delay="0"/>
                                          </p:stCondLst>
                                        </p:cTn>
                                        <p:tgtEl>
                                          <p:spTgt spid="44038"/>
                                        </p:tgtEl>
                                        <p:attrNameLst>
                                          <p:attrName>style.visibility</p:attrName>
                                        </p:attrNameLst>
                                      </p:cBhvr>
                                      <p:to>
                                        <p:strVal val="visible"/>
                                      </p:to>
                                    </p:set>
                                    <p:animEffect>
                                      <p:cBhvr>
                                        <p:cTn id="51" dur="400"/>
                                        <p:tgtEl>
                                          <p:spTgt spid="44038"/>
                                        </p:tgtEl>
                                      </p:cBhvr>
                                    </p:animEffect>
                                    <p:anim calcmode="lin" valueType="num">
                                      <p:cBhvr>
                                        <p:cTn id="52" dur="400" fill="hold"/>
                                        <p:tgtEl>
                                          <p:spTgt spid="44038"/>
                                        </p:tgtEl>
                                        <p:attrNameLst>
                                          <p:attrName>ppt_x</p:attrName>
                                        </p:attrNameLst>
                                      </p:cBhvr>
                                      <p:tavLst>
                                        <p:tav tm="0">
                                          <p:val>
                                            <p:strVal val="#ppt_x"/>
                                          </p:val>
                                        </p:tav>
                                        <p:tav tm="100000">
                                          <p:val>
                                            <p:strVal val="#ppt_x"/>
                                          </p:val>
                                        </p:tav>
                                      </p:tavLst>
                                    </p:anim>
                                    <p:anim calcmode="lin" valueType="num">
                                      <p:cBhvr>
                                        <p:cTn id="53" dur="400" fill="hold"/>
                                        <p:tgtEl>
                                          <p:spTgt spid="44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autoUpdateAnimBg="0"/>
      <p:bldP spid="44035" grpId="0" animBg="1" autoUpdateAnimBg="0"/>
      <p:bldP spid="44036" grpId="0" animBg="1" autoUpdateAnimBg="0"/>
      <p:bldP spid="44037" grpId="0" animBg="1" autoUpdateAnimBg="0"/>
      <p:bldP spid="44038" grpId="0" bldLvl="0" autoUpdateAnimBg="0"/>
      <p:bldP spid="440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椭圆 5"/>
          <p:cNvSpPr>
            <a:spLocks noChangeArrowheads="1"/>
          </p:cNvSpPr>
          <p:nvPr/>
        </p:nvSpPr>
        <p:spPr bwMode="auto">
          <a:xfrm>
            <a:off x="6400800" y="1412875"/>
            <a:ext cx="1377950" cy="13763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5059" name="TextBox 147"/>
          <p:cNvSpPr txBox="1">
            <a:spLocks noChangeArrowheads="1"/>
          </p:cNvSpPr>
          <p:nvPr/>
        </p:nvSpPr>
        <p:spPr bwMode="auto">
          <a:xfrm>
            <a:off x="6500813" y="1906588"/>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12813">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12813">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12813">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12813">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ctr">
              <a:spcBef>
                <a:spcPct val="0"/>
              </a:spcBef>
              <a:buClr>
                <a:srgbClr val="FF0000"/>
              </a:buClr>
              <a:buSzPct val="70000"/>
              <a:buFontTx/>
              <a:buNone/>
            </a:pPr>
            <a:r>
              <a:rPr lang="zh-CN" altLang="en-US" sz="1800">
                <a:solidFill>
                  <a:srgbClr val="F8F8F8"/>
                </a:solidFill>
                <a:latin typeface="微软雅黑" panose="020B0503020204020204" pitchFamily="34" charset="-122"/>
              </a:rPr>
              <a:t>添加文本</a:t>
            </a:r>
          </a:p>
        </p:txBody>
      </p:sp>
      <p:sp>
        <p:nvSpPr>
          <p:cNvPr id="45060" name="矩形 87"/>
          <p:cNvSpPr>
            <a:spLocks noChangeArrowheads="1"/>
          </p:cNvSpPr>
          <p:nvPr/>
        </p:nvSpPr>
        <p:spPr bwMode="auto">
          <a:xfrm>
            <a:off x="8321675" y="153828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61" name="矩形 87"/>
          <p:cNvSpPr>
            <a:spLocks noChangeArrowheads="1"/>
          </p:cNvSpPr>
          <p:nvPr/>
        </p:nvSpPr>
        <p:spPr bwMode="auto">
          <a:xfrm>
            <a:off x="8321675" y="1839913"/>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62" name="矩形 87"/>
          <p:cNvSpPr>
            <a:spLocks noChangeArrowheads="1"/>
          </p:cNvSpPr>
          <p:nvPr/>
        </p:nvSpPr>
        <p:spPr bwMode="auto">
          <a:xfrm>
            <a:off x="8328025" y="2141538"/>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63" name="AutoShape 60"/>
          <p:cNvSpPr>
            <a:spLocks noChangeArrowheads="1"/>
          </p:cNvSpPr>
          <p:nvPr/>
        </p:nvSpPr>
        <p:spPr bwMode="auto">
          <a:xfrm>
            <a:off x="1368425" y="2038350"/>
            <a:ext cx="4603750" cy="2960688"/>
          </a:xfrm>
          <a:prstGeom prst="rightArrow">
            <a:avLst>
              <a:gd name="adj1" fmla="val 68037"/>
              <a:gd name="adj2" fmla="val 41127"/>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tabLst>
                <a:tab pos="136525"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136525" algn="l"/>
              </a:tabLst>
              <a:defRPr sz="2000">
                <a:solidFill>
                  <a:schemeClr val="bg1"/>
                </a:solidFill>
                <a:latin typeface="Arial" panose="020B0604020202020204" pitchFamily="34" charset="0"/>
                <a:ea typeface="仿宋_GB2312" panose="02010609030101010101" pitchFamily="49" charset="-122"/>
              </a:defRPr>
            </a:lvl2pPr>
            <a:lvl3pPr>
              <a:spcBef>
                <a:spcPct val="20000"/>
              </a:spcBef>
              <a:buChar char="•"/>
              <a:tabLst>
                <a:tab pos="136525"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9pPr>
          </a:lstStyle>
          <a:p>
            <a:pPr marL="0" lvl="2" algn="ctr" fontAlgn="ctr">
              <a:spcBef>
                <a:spcPct val="0"/>
              </a:spcBef>
              <a:buClr>
                <a:srgbClr val="FF0000"/>
              </a:buClr>
              <a:buSzPct val="70000"/>
              <a:buFont typeface="Wingdings" panose="05000000000000000000" pitchFamily="2" charset="2"/>
              <a:buChar char="u"/>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45064" name="矩形 14"/>
          <p:cNvSpPr>
            <a:spLocks noChangeArrowheads="1"/>
          </p:cNvSpPr>
          <p:nvPr/>
        </p:nvSpPr>
        <p:spPr bwMode="auto">
          <a:xfrm>
            <a:off x="4335463" y="3219450"/>
            <a:ext cx="141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chemeClr val="bg2"/>
                </a:solidFill>
                <a:latin typeface="微软雅黑" panose="020B0503020204020204" pitchFamily="34" charset="-122"/>
              </a:rPr>
              <a:t>点击添</a:t>
            </a:r>
            <a:endParaRPr lang="en-US" sz="1800">
              <a:solidFill>
                <a:schemeClr val="bg2"/>
              </a:solidFill>
              <a:latin typeface="微软雅黑" panose="020B0503020204020204" pitchFamily="34" charset="-122"/>
            </a:endParaRPr>
          </a:p>
          <a:p>
            <a:pPr algn="ctr" eaLnBrk="1" hangingPunct="1">
              <a:spcBef>
                <a:spcPct val="0"/>
              </a:spcBef>
              <a:buFontTx/>
              <a:buNone/>
            </a:pPr>
            <a:r>
              <a:rPr lang="zh-CN" altLang="en-US" sz="1800">
                <a:solidFill>
                  <a:schemeClr val="bg2"/>
                </a:solidFill>
                <a:latin typeface="微软雅黑" panose="020B0503020204020204" pitchFamily="34" charset="-122"/>
              </a:rPr>
              <a:t>加文本</a:t>
            </a:r>
          </a:p>
        </p:txBody>
      </p:sp>
      <p:sp>
        <p:nvSpPr>
          <p:cNvPr id="45065" name="圆角矩形 12"/>
          <p:cNvSpPr>
            <a:spLocks noChangeArrowheads="1"/>
          </p:cNvSpPr>
          <p:nvPr/>
        </p:nvSpPr>
        <p:spPr bwMode="auto">
          <a:xfrm>
            <a:off x="1839913" y="3068638"/>
            <a:ext cx="982662" cy="995362"/>
          </a:xfrm>
          <a:prstGeom prst="roundRect">
            <a:avLst>
              <a:gd name="adj" fmla="val 10569"/>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微软雅黑" panose="020B0503020204020204" pitchFamily="34" charset="-122"/>
            </a:endParaRPr>
          </a:p>
        </p:txBody>
      </p:sp>
      <p:sp>
        <p:nvSpPr>
          <p:cNvPr id="45066" name="矩形 14"/>
          <p:cNvSpPr>
            <a:spLocks noChangeArrowheads="1"/>
          </p:cNvSpPr>
          <p:nvPr/>
        </p:nvSpPr>
        <p:spPr bwMode="auto">
          <a:xfrm>
            <a:off x="1978025" y="3241675"/>
            <a:ext cx="9445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添加</a:t>
            </a:r>
            <a:endParaRPr lang="en-US" sz="1800">
              <a:solidFill>
                <a:srgbClr val="F8F8F8"/>
              </a:solidFill>
              <a:latin typeface="微软雅黑" panose="020B0503020204020204" pitchFamily="34" charset="-122"/>
            </a:endParaRPr>
          </a:p>
          <a:p>
            <a:pPr eaLnBrk="1" hangingPunct="1">
              <a:spcBef>
                <a:spcPct val="0"/>
              </a:spcBef>
              <a:buFontTx/>
              <a:buNone/>
            </a:pPr>
            <a:r>
              <a:rPr lang="zh-CN" altLang="en-US" sz="1800">
                <a:solidFill>
                  <a:srgbClr val="F8F8F8"/>
                </a:solidFill>
                <a:latin typeface="微软雅黑" panose="020B0503020204020204" pitchFamily="34" charset="-122"/>
              </a:rPr>
              <a:t>标题</a:t>
            </a:r>
          </a:p>
        </p:txBody>
      </p:sp>
      <p:sp>
        <p:nvSpPr>
          <p:cNvPr id="45067" name="椭圆 14"/>
          <p:cNvSpPr>
            <a:spLocks noChangeArrowheads="1"/>
          </p:cNvSpPr>
          <p:nvPr/>
        </p:nvSpPr>
        <p:spPr bwMode="auto">
          <a:xfrm>
            <a:off x="6400800" y="2900363"/>
            <a:ext cx="1377950" cy="137636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5068" name="TextBox 147"/>
          <p:cNvSpPr txBox="1">
            <a:spLocks noChangeArrowheads="1"/>
          </p:cNvSpPr>
          <p:nvPr/>
        </p:nvSpPr>
        <p:spPr bwMode="auto">
          <a:xfrm>
            <a:off x="6500813" y="3394075"/>
            <a:ext cx="117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12813">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12813">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12813">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12813">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ctr">
              <a:spcBef>
                <a:spcPct val="0"/>
              </a:spcBef>
              <a:buClr>
                <a:srgbClr val="FF0000"/>
              </a:buClr>
              <a:buSzPct val="70000"/>
              <a:buFontTx/>
              <a:buNone/>
            </a:pPr>
            <a:r>
              <a:rPr lang="zh-CN" altLang="en-US" sz="1800">
                <a:solidFill>
                  <a:srgbClr val="F8F8F8"/>
                </a:solidFill>
                <a:latin typeface="微软雅黑" panose="020B0503020204020204" pitchFamily="34" charset="-122"/>
              </a:rPr>
              <a:t>添加文本</a:t>
            </a:r>
          </a:p>
        </p:txBody>
      </p:sp>
      <p:sp>
        <p:nvSpPr>
          <p:cNvPr id="45069" name="矩形 87"/>
          <p:cNvSpPr>
            <a:spLocks noChangeArrowheads="1"/>
          </p:cNvSpPr>
          <p:nvPr/>
        </p:nvSpPr>
        <p:spPr bwMode="auto">
          <a:xfrm>
            <a:off x="8321675" y="3025775"/>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70" name="矩形 87"/>
          <p:cNvSpPr>
            <a:spLocks noChangeArrowheads="1"/>
          </p:cNvSpPr>
          <p:nvPr/>
        </p:nvSpPr>
        <p:spPr bwMode="auto">
          <a:xfrm>
            <a:off x="8321675" y="3327400"/>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71" name="矩形 87"/>
          <p:cNvSpPr>
            <a:spLocks noChangeArrowheads="1"/>
          </p:cNvSpPr>
          <p:nvPr/>
        </p:nvSpPr>
        <p:spPr bwMode="auto">
          <a:xfrm>
            <a:off x="8328025" y="3629025"/>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72" name="椭圆 20"/>
          <p:cNvSpPr>
            <a:spLocks noChangeArrowheads="1"/>
          </p:cNvSpPr>
          <p:nvPr/>
        </p:nvSpPr>
        <p:spPr bwMode="auto">
          <a:xfrm>
            <a:off x="6400800" y="4387850"/>
            <a:ext cx="1377950" cy="137636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5073" name="TextBox 147"/>
          <p:cNvSpPr txBox="1">
            <a:spLocks noChangeArrowheads="1"/>
          </p:cNvSpPr>
          <p:nvPr/>
        </p:nvSpPr>
        <p:spPr bwMode="auto">
          <a:xfrm>
            <a:off x="6500813" y="4881563"/>
            <a:ext cx="117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defTabSz="912813">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defTabSz="912813">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912813">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912813">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912813"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ctr">
              <a:spcBef>
                <a:spcPct val="0"/>
              </a:spcBef>
              <a:buClr>
                <a:srgbClr val="FF0000"/>
              </a:buClr>
              <a:buSzPct val="70000"/>
              <a:buFontTx/>
              <a:buNone/>
            </a:pPr>
            <a:r>
              <a:rPr lang="zh-CN" altLang="en-US" sz="1800">
                <a:solidFill>
                  <a:srgbClr val="F8F8F8"/>
                </a:solidFill>
                <a:latin typeface="微软雅黑" panose="020B0503020204020204" pitchFamily="34" charset="-122"/>
              </a:rPr>
              <a:t>添加文本</a:t>
            </a:r>
          </a:p>
        </p:txBody>
      </p:sp>
      <p:sp>
        <p:nvSpPr>
          <p:cNvPr id="45074" name="矩形 87"/>
          <p:cNvSpPr>
            <a:spLocks noChangeArrowheads="1"/>
          </p:cNvSpPr>
          <p:nvPr/>
        </p:nvSpPr>
        <p:spPr bwMode="auto">
          <a:xfrm>
            <a:off x="8321675" y="4513263"/>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75" name="矩形 87"/>
          <p:cNvSpPr>
            <a:spLocks noChangeArrowheads="1"/>
          </p:cNvSpPr>
          <p:nvPr/>
        </p:nvSpPr>
        <p:spPr bwMode="auto">
          <a:xfrm>
            <a:off x="8321675" y="4814888"/>
            <a:ext cx="1736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76" name="矩形 87"/>
          <p:cNvSpPr>
            <a:spLocks noChangeArrowheads="1"/>
          </p:cNvSpPr>
          <p:nvPr/>
        </p:nvSpPr>
        <p:spPr bwMode="auto">
          <a:xfrm>
            <a:off x="8328025" y="5116513"/>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ctr">
              <a:spcBef>
                <a:spcPct val="0"/>
              </a:spcBef>
              <a:buClr>
                <a:srgbClr val="FF0000"/>
              </a:buClr>
              <a:buSzPct val="70000"/>
              <a:buFontTx/>
              <a:buNone/>
            </a:pPr>
            <a:r>
              <a:rPr lang="zh-CN" altLang="en-US" sz="1800">
                <a:latin typeface="微软雅黑" panose="020B0503020204020204" pitchFamily="34" charset="-122"/>
              </a:rPr>
              <a:t>点击添加文本</a:t>
            </a:r>
            <a:endParaRPr lang="en-US" sz="1800">
              <a:latin typeface="微软雅黑" panose="020B0503020204020204" pitchFamily="34" charset="-122"/>
            </a:endParaRPr>
          </a:p>
        </p:txBody>
      </p:sp>
      <p:sp>
        <p:nvSpPr>
          <p:cNvPr id="45077" name="燕尾形 28"/>
          <p:cNvSpPr>
            <a:spLocks noChangeArrowheads="1"/>
          </p:cNvSpPr>
          <p:nvPr/>
        </p:nvSpPr>
        <p:spPr bwMode="auto">
          <a:xfrm>
            <a:off x="2922588" y="3322638"/>
            <a:ext cx="320675" cy="382587"/>
          </a:xfrm>
          <a:prstGeom prst="chevron">
            <a:avLst>
              <a:gd name="adj" fmla="val 50000"/>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F8F8F8"/>
              </a:solidFill>
              <a:ea typeface="宋体" panose="02010600030101010101" pitchFamily="2" charset="-122"/>
            </a:endParaRPr>
          </a:p>
        </p:txBody>
      </p:sp>
      <p:sp>
        <p:nvSpPr>
          <p:cNvPr id="45078" name="圆角矩形 29"/>
          <p:cNvSpPr>
            <a:spLocks noChangeArrowheads="1"/>
          </p:cNvSpPr>
          <p:nvPr/>
        </p:nvSpPr>
        <p:spPr bwMode="auto">
          <a:xfrm>
            <a:off x="3327400" y="3068638"/>
            <a:ext cx="982663" cy="995362"/>
          </a:xfrm>
          <a:prstGeom prst="roundRect">
            <a:avLst>
              <a:gd name="adj" fmla="val 10569"/>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latin typeface="微软雅黑" panose="020B0503020204020204" pitchFamily="34" charset="-122"/>
            </a:endParaRPr>
          </a:p>
        </p:txBody>
      </p:sp>
      <p:sp>
        <p:nvSpPr>
          <p:cNvPr id="45079" name="矩形 14"/>
          <p:cNvSpPr>
            <a:spLocks noChangeArrowheads="1"/>
          </p:cNvSpPr>
          <p:nvPr/>
        </p:nvSpPr>
        <p:spPr bwMode="auto">
          <a:xfrm>
            <a:off x="3465513" y="3241675"/>
            <a:ext cx="9445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F8F8F8"/>
                </a:solidFill>
                <a:latin typeface="微软雅黑" panose="020B0503020204020204" pitchFamily="34" charset="-122"/>
              </a:rPr>
              <a:t>添加</a:t>
            </a:r>
            <a:endParaRPr lang="en-US" sz="1800">
              <a:solidFill>
                <a:srgbClr val="F8F8F8"/>
              </a:solidFill>
              <a:latin typeface="微软雅黑" panose="020B0503020204020204" pitchFamily="34" charset="-122"/>
            </a:endParaRPr>
          </a:p>
          <a:p>
            <a:pPr eaLnBrk="1" hangingPunct="1">
              <a:spcBef>
                <a:spcPct val="0"/>
              </a:spcBef>
              <a:buFontTx/>
              <a:buNone/>
            </a:pPr>
            <a:r>
              <a:rPr lang="zh-CN" altLang="en-US" sz="1800">
                <a:solidFill>
                  <a:srgbClr val="F8F8F8"/>
                </a:solidFill>
                <a:latin typeface="微软雅黑" panose="020B0503020204020204" pitchFamily="34" charset="-122"/>
              </a:rPr>
              <a:t>标题</a:t>
            </a:r>
          </a:p>
        </p:txBody>
      </p:sp>
      <p:sp>
        <p:nvSpPr>
          <p:cNvPr id="45080" name="AutoShape 60"/>
          <p:cNvSpPr>
            <a:spLocks noChangeArrowheads="1"/>
          </p:cNvSpPr>
          <p:nvPr/>
        </p:nvSpPr>
        <p:spPr bwMode="auto">
          <a:xfrm>
            <a:off x="1368425" y="2038350"/>
            <a:ext cx="4603750" cy="2960688"/>
          </a:xfrm>
          <a:prstGeom prst="rightArrow">
            <a:avLst>
              <a:gd name="adj1" fmla="val 68037"/>
              <a:gd name="adj2" fmla="val 4112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42900" indent="-342900">
              <a:spcBef>
                <a:spcPct val="20000"/>
              </a:spcBef>
              <a:buChar char="•"/>
              <a:tabLst>
                <a:tab pos="136525" algn="l"/>
              </a:tabLst>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tabLst>
                <a:tab pos="136525" algn="l"/>
              </a:tabLst>
              <a:defRPr sz="2000">
                <a:solidFill>
                  <a:schemeClr val="bg1"/>
                </a:solidFill>
                <a:latin typeface="Arial" panose="020B0604020202020204" pitchFamily="34" charset="0"/>
                <a:ea typeface="仿宋_GB2312" panose="02010609030101010101" pitchFamily="49" charset="-122"/>
              </a:defRPr>
            </a:lvl2pPr>
            <a:lvl3pPr>
              <a:spcBef>
                <a:spcPct val="20000"/>
              </a:spcBef>
              <a:buChar char="•"/>
              <a:tabLst>
                <a:tab pos="136525"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136525"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136525" algn="l"/>
              </a:tabLst>
              <a:defRPr sz="2000">
                <a:solidFill>
                  <a:schemeClr val="tx1"/>
                </a:solidFill>
                <a:latin typeface="Arial" panose="020B0604020202020204" pitchFamily="34" charset="0"/>
                <a:ea typeface="宋体" panose="02010600030101010101" pitchFamily="2" charset="-122"/>
              </a:defRPr>
            </a:lvl9pPr>
          </a:lstStyle>
          <a:p>
            <a:pPr marL="0" lvl="2" algn="ctr" fontAlgn="ctr">
              <a:spcBef>
                <a:spcPct val="0"/>
              </a:spcBef>
              <a:buClr>
                <a:srgbClr val="FF0000"/>
              </a:buClr>
              <a:buSzPct val="70000"/>
              <a:buFont typeface="Wingdings" panose="05000000000000000000" pitchFamily="2" charset="2"/>
              <a:buChar char="u"/>
            </a:pPr>
            <a:endParaRPr lang="zh-CN" altLang="en-US" sz="1400">
              <a:solidFill>
                <a:srgbClr val="000000"/>
              </a:solidFill>
              <a:latin typeface="微软雅黑" panose="020B0503020204020204" pitchFamily="34" charset="-122"/>
              <a:ea typeface="微软雅黑" panose="020B0503020204020204" pitchFamily="34" charset="-122"/>
            </a:endParaRPr>
          </a:p>
        </p:txBody>
      </p:sp>
      <p:sp>
        <p:nvSpPr>
          <p:cNvPr id="45081" name="TextBox 32"/>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2" name="Group 26"/>
          <p:cNvGrpSpPr>
            <a:grpSpLocks/>
          </p:cNvGrpSpPr>
          <p:nvPr/>
        </p:nvGrpSpPr>
        <p:grpSpPr bwMode="auto">
          <a:xfrm>
            <a:off x="300038" y="142875"/>
            <a:ext cx="11236325" cy="525463"/>
            <a:chOff x="0" y="0"/>
            <a:chExt cx="11236203" cy="525463"/>
          </a:xfrm>
        </p:grpSpPr>
        <p:grpSp>
          <p:nvGrpSpPr>
            <p:cNvPr id="46107" name="Group 27"/>
            <p:cNvGrpSpPr>
              <a:grpSpLocks/>
            </p:cNvGrpSpPr>
            <p:nvPr/>
          </p:nvGrpSpPr>
          <p:grpSpPr bwMode="auto">
            <a:xfrm flipH="1" flipV="1">
              <a:off x="0" y="0"/>
              <a:ext cx="584200" cy="525463"/>
              <a:chOff x="0" y="0"/>
              <a:chExt cx="584200" cy="525463"/>
            </a:xfrm>
          </p:grpSpPr>
          <p:sp>
            <p:nvSpPr>
              <p:cNvPr id="46109"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6110"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46108" name="直接连接符 35"/>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409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5081"/>
                                        </p:tgtEl>
                                        <p:attrNameLst>
                                          <p:attrName>style.visibility</p:attrName>
                                        </p:attrNameLst>
                                      </p:cBhvr>
                                      <p:to>
                                        <p:strVal val="visible"/>
                                      </p:to>
                                    </p:set>
                                    <p:anim calcmode="lin" valueType="num">
                                      <p:cBhvr>
                                        <p:cTn id="11" dur="300" fill="hold"/>
                                        <p:tgtEl>
                                          <p:spTgt spid="45081"/>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5081"/>
                                        </p:tgtEl>
                                        <p:attrNameLst>
                                          <p:attrName>ppt_y</p:attrName>
                                        </p:attrNameLst>
                                      </p:cBhvr>
                                      <p:tavLst>
                                        <p:tav tm="0">
                                          <p:val>
                                            <p:strVal val="#ppt_y"/>
                                          </p:val>
                                        </p:tav>
                                        <p:tav tm="100000">
                                          <p:val>
                                            <p:strVal val="#ppt_y"/>
                                          </p:val>
                                        </p:tav>
                                      </p:tavLst>
                                    </p:anim>
                                    <p:anim calcmode="lin" valueType="num">
                                      <p:cBhvr>
                                        <p:cTn id="13" dur="300" fill="hold"/>
                                        <p:tgtEl>
                                          <p:spTgt spid="45081"/>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508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5081"/>
                                        </p:tgtEl>
                                      </p:cBhvr>
                                    </p:animEffect>
                                  </p:childTnLst>
                                </p:cTn>
                              </p:par>
                            </p:childTnLst>
                          </p:cTn>
                        </p:par>
                        <p:par>
                          <p:cTn id="16" fill="hold" nodeType="afterGroup">
                            <p:stCondLst>
                              <p:cond delay="1070"/>
                            </p:stCondLst>
                            <p:childTnLst>
                              <p:par>
                                <p:cTn id="17" presetID="10" presetClass="entr" presetSubtype="0" fill="hold" grpId="0" nodeType="afterEffect">
                                  <p:stCondLst>
                                    <p:cond delay="0"/>
                                  </p:stCondLst>
                                  <p:childTnLst>
                                    <p:set>
                                      <p:cBhvr>
                                        <p:cTn id="18" dur="1" fill="hold">
                                          <p:stCondLst>
                                            <p:cond delay="0"/>
                                          </p:stCondLst>
                                        </p:cTn>
                                        <p:tgtEl>
                                          <p:spTgt spid="45065"/>
                                        </p:tgtEl>
                                        <p:attrNameLst>
                                          <p:attrName>style.visibility</p:attrName>
                                        </p:attrNameLst>
                                      </p:cBhvr>
                                      <p:to>
                                        <p:strVal val="visible"/>
                                      </p:to>
                                    </p:set>
                                    <p:animEffect transition="in" filter="fade">
                                      <p:cBhvr>
                                        <p:cTn id="19" dur="1000"/>
                                        <p:tgtEl>
                                          <p:spTgt spid="450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066"/>
                                        </p:tgtEl>
                                        <p:attrNameLst>
                                          <p:attrName>style.visibility</p:attrName>
                                        </p:attrNameLst>
                                      </p:cBhvr>
                                      <p:to>
                                        <p:strVal val="visible"/>
                                      </p:to>
                                    </p:set>
                                    <p:animEffect transition="in" filter="fade">
                                      <p:cBhvr>
                                        <p:cTn id="22" dur="1000"/>
                                        <p:tgtEl>
                                          <p:spTgt spid="45066"/>
                                        </p:tgtEl>
                                      </p:cBhvr>
                                    </p:animEffect>
                                  </p:childTnLst>
                                </p:cTn>
                              </p:par>
                            </p:childTnLst>
                          </p:cTn>
                        </p:par>
                        <p:par>
                          <p:cTn id="23" fill="hold" nodeType="afterGroup">
                            <p:stCondLst>
                              <p:cond delay="2070"/>
                            </p:stCondLst>
                            <p:childTnLst>
                              <p:par>
                                <p:cTn id="24" presetID="2" presetClass="entr" presetSubtype="8" fill="hold" grpId="0" nodeType="afterEffect">
                                  <p:stCondLst>
                                    <p:cond delay="0"/>
                                  </p:stCondLst>
                                  <p:childTnLst>
                                    <p:set>
                                      <p:cBhvr>
                                        <p:cTn id="25" dur="1" fill="hold">
                                          <p:stCondLst>
                                            <p:cond delay="0"/>
                                          </p:stCondLst>
                                        </p:cTn>
                                        <p:tgtEl>
                                          <p:spTgt spid="45077"/>
                                        </p:tgtEl>
                                        <p:attrNameLst>
                                          <p:attrName>style.visibility</p:attrName>
                                        </p:attrNameLst>
                                      </p:cBhvr>
                                      <p:to>
                                        <p:strVal val="visible"/>
                                      </p:to>
                                    </p:set>
                                    <p:anim calcmode="lin" valueType="num">
                                      <p:cBhvr additive="base">
                                        <p:cTn id="26" dur="500" fill="hold"/>
                                        <p:tgtEl>
                                          <p:spTgt spid="45077"/>
                                        </p:tgtEl>
                                        <p:attrNameLst>
                                          <p:attrName>ppt_x</p:attrName>
                                        </p:attrNameLst>
                                      </p:cBhvr>
                                      <p:tavLst>
                                        <p:tav tm="0">
                                          <p:val>
                                            <p:strVal val="0-#ppt_w/2"/>
                                          </p:val>
                                        </p:tav>
                                        <p:tav tm="100000">
                                          <p:val>
                                            <p:strVal val="#ppt_x"/>
                                          </p:val>
                                        </p:tav>
                                      </p:tavLst>
                                    </p:anim>
                                    <p:anim calcmode="lin" valueType="num">
                                      <p:cBhvr additive="base">
                                        <p:cTn id="27" dur="500" fill="hold"/>
                                        <p:tgtEl>
                                          <p:spTgt spid="45077"/>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570"/>
                            </p:stCondLst>
                            <p:childTnLst>
                              <p:par>
                                <p:cTn id="29" presetID="10" presetClass="entr" presetSubtype="0" fill="hold" grpId="0" nodeType="afterEffect">
                                  <p:stCondLst>
                                    <p:cond delay="0"/>
                                  </p:stCondLst>
                                  <p:childTnLst>
                                    <p:set>
                                      <p:cBhvr>
                                        <p:cTn id="30" dur="1" fill="hold">
                                          <p:stCondLst>
                                            <p:cond delay="0"/>
                                          </p:stCondLst>
                                        </p:cTn>
                                        <p:tgtEl>
                                          <p:spTgt spid="45078"/>
                                        </p:tgtEl>
                                        <p:attrNameLst>
                                          <p:attrName>style.visibility</p:attrName>
                                        </p:attrNameLst>
                                      </p:cBhvr>
                                      <p:to>
                                        <p:strVal val="visible"/>
                                      </p:to>
                                    </p:set>
                                    <p:animEffect transition="in" filter="fade">
                                      <p:cBhvr>
                                        <p:cTn id="31" dur="1000"/>
                                        <p:tgtEl>
                                          <p:spTgt spid="450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079"/>
                                        </p:tgtEl>
                                        <p:attrNameLst>
                                          <p:attrName>style.visibility</p:attrName>
                                        </p:attrNameLst>
                                      </p:cBhvr>
                                      <p:to>
                                        <p:strVal val="visible"/>
                                      </p:to>
                                    </p:set>
                                    <p:animEffect transition="in" filter="fade">
                                      <p:cBhvr>
                                        <p:cTn id="34" dur="1000"/>
                                        <p:tgtEl>
                                          <p:spTgt spid="45079"/>
                                        </p:tgtEl>
                                      </p:cBhvr>
                                    </p:animEffect>
                                  </p:childTnLst>
                                </p:cTn>
                              </p:par>
                            </p:childTnLst>
                          </p:cTn>
                        </p:par>
                        <p:par>
                          <p:cTn id="35" fill="hold" nodeType="afterGroup">
                            <p:stCondLst>
                              <p:cond delay="3570"/>
                            </p:stCondLst>
                            <p:childTnLst>
                              <p:par>
                                <p:cTn id="36" presetID="21" presetClass="entr" presetSubtype="1" fill="hold" grpId="0" nodeType="afterEffect">
                                  <p:stCondLst>
                                    <p:cond delay="0"/>
                                  </p:stCondLst>
                                  <p:childTnLst>
                                    <p:set>
                                      <p:cBhvr>
                                        <p:cTn id="37" dur="1" fill="hold">
                                          <p:stCondLst>
                                            <p:cond delay="0"/>
                                          </p:stCondLst>
                                        </p:cTn>
                                        <p:tgtEl>
                                          <p:spTgt spid="45080"/>
                                        </p:tgtEl>
                                        <p:attrNameLst>
                                          <p:attrName>style.visibility</p:attrName>
                                        </p:attrNameLst>
                                      </p:cBhvr>
                                      <p:to>
                                        <p:strVal val="visible"/>
                                      </p:to>
                                    </p:set>
                                    <p:animEffect transition="in" filter="wheel(1)">
                                      <p:cBhvr>
                                        <p:cTn id="38" dur="2000"/>
                                        <p:tgtEl>
                                          <p:spTgt spid="45080"/>
                                        </p:tgtEl>
                                      </p:cBhvr>
                                    </p:animEffect>
                                  </p:childTnLst>
                                </p:cTn>
                              </p:par>
                            </p:childTnLst>
                          </p:cTn>
                        </p:par>
                        <p:par>
                          <p:cTn id="39" fill="hold" nodeType="afterGroup">
                            <p:stCondLst>
                              <p:cond delay="5570"/>
                            </p:stCondLst>
                            <p:childTnLst>
                              <p:par>
                                <p:cTn id="40" presetID="10" presetClass="exit" presetSubtype="0" fill="hold" grpId="1" nodeType="afterEffect">
                                  <p:stCondLst>
                                    <p:cond delay="0"/>
                                  </p:stCondLst>
                                  <p:childTnLst>
                                    <p:animEffect transition="out" filter="fade">
                                      <p:cBhvr>
                                        <p:cTn id="41" dur="500"/>
                                        <p:tgtEl>
                                          <p:spTgt spid="45080"/>
                                        </p:tgtEl>
                                      </p:cBhvr>
                                    </p:animEffect>
                                    <p:set>
                                      <p:cBhvr>
                                        <p:cTn id="42" dur="1" fill="hold">
                                          <p:stCondLst>
                                            <p:cond delay="499"/>
                                          </p:stCondLst>
                                        </p:cTn>
                                        <p:tgtEl>
                                          <p:spTgt spid="45080"/>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45063"/>
                                        </p:tgtEl>
                                        <p:attrNameLst>
                                          <p:attrName>style.visibility</p:attrName>
                                        </p:attrNameLst>
                                      </p:cBhvr>
                                      <p:to>
                                        <p:strVal val="visible"/>
                                      </p:to>
                                    </p:set>
                                    <p:animEffect transition="in" filter="fade">
                                      <p:cBhvr>
                                        <p:cTn id="45" dur="1000"/>
                                        <p:tgtEl>
                                          <p:spTgt spid="45063"/>
                                        </p:tgtEl>
                                      </p:cBhvr>
                                    </p:animEffect>
                                  </p:childTnLst>
                                </p:cTn>
                              </p:par>
                            </p:childTnLst>
                          </p:cTn>
                        </p:par>
                        <p:par>
                          <p:cTn id="46" fill="hold" nodeType="afterGroup">
                            <p:stCondLst>
                              <p:cond delay="6570"/>
                            </p:stCondLst>
                            <p:childTnLst>
                              <p:par>
                                <p:cTn id="47" presetID="31" presetClass="entr" presetSubtype="0" fill="hold" grpId="0" nodeType="afterEffect">
                                  <p:stCondLst>
                                    <p:cond delay="0"/>
                                  </p:stCondLst>
                                  <p:childTnLst>
                                    <p:set>
                                      <p:cBhvr>
                                        <p:cTn id="48" dur="1" fill="hold">
                                          <p:stCondLst>
                                            <p:cond delay="0"/>
                                          </p:stCondLst>
                                        </p:cTn>
                                        <p:tgtEl>
                                          <p:spTgt spid="45064"/>
                                        </p:tgtEl>
                                        <p:attrNameLst>
                                          <p:attrName>style.visibility</p:attrName>
                                        </p:attrNameLst>
                                      </p:cBhvr>
                                      <p:to>
                                        <p:strVal val="visible"/>
                                      </p:to>
                                    </p:set>
                                    <p:anim calcmode="lin" valueType="num">
                                      <p:cBhvr>
                                        <p:cTn id="49" dur="500" fill="hold"/>
                                        <p:tgtEl>
                                          <p:spTgt spid="45064"/>
                                        </p:tgtEl>
                                        <p:attrNameLst>
                                          <p:attrName>ppt_w</p:attrName>
                                        </p:attrNameLst>
                                      </p:cBhvr>
                                      <p:tavLst>
                                        <p:tav tm="0">
                                          <p:val>
                                            <p:fltVal val="0"/>
                                          </p:val>
                                        </p:tav>
                                        <p:tav tm="100000">
                                          <p:val>
                                            <p:strVal val="#ppt_w"/>
                                          </p:val>
                                        </p:tav>
                                      </p:tavLst>
                                    </p:anim>
                                    <p:anim calcmode="lin" valueType="num">
                                      <p:cBhvr>
                                        <p:cTn id="50" dur="500" fill="hold"/>
                                        <p:tgtEl>
                                          <p:spTgt spid="45064"/>
                                        </p:tgtEl>
                                        <p:attrNameLst>
                                          <p:attrName>ppt_h</p:attrName>
                                        </p:attrNameLst>
                                      </p:cBhvr>
                                      <p:tavLst>
                                        <p:tav tm="0">
                                          <p:val>
                                            <p:fltVal val="0"/>
                                          </p:val>
                                        </p:tav>
                                        <p:tav tm="100000">
                                          <p:val>
                                            <p:strVal val="#ppt_h"/>
                                          </p:val>
                                        </p:tav>
                                      </p:tavLst>
                                    </p:anim>
                                    <p:anim calcmode="lin" valueType="num">
                                      <p:cBhvr>
                                        <p:cTn id="51" dur="500" fill="hold"/>
                                        <p:tgtEl>
                                          <p:spTgt spid="45064"/>
                                        </p:tgtEl>
                                        <p:attrNameLst>
                                          <p:attrName>style.rotation</p:attrName>
                                        </p:attrNameLst>
                                      </p:cBhvr>
                                      <p:tavLst>
                                        <p:tav tm="0">
                                          <p:val>
                                            <p:fltVal val="90"/>
                                          </p:val>
                                        </p:tav>
                                        <p:tav tm="100000">
                                          <p:val>
                                            <p:fltVal val="0"/>
                                          </p:val>
                                        </p:tav>
                                      </p:tavLst>
                                    </p:anim>
                                    <p:animEffect transition="in" filter="fade">
                                      <p:cBhvr>
                                        <p:cTn id="52" dur="500"/>
                                        <p:tgtEl>
                                          <p:spTgt spid="45064"/>
                                        </p:tgtEl>
                                      </p:cBhvr>
                                    </p:animEffect>
                                  </p:childTnLst>
                                </p:cTn>
                              </p:par>
                            </p:childTnLst>
                          </p:cTn>
                        </p:par>
                        <p:par>
                          <p:cTn id="53" fill="hold" nodeType="afterGroup">
                            <p:stCondLst>
                              <p:cond delay="7070"/>
                            </p:stCondLst>
                            <p:childTnLst>
                              <p:par>
                                <p:cTn id="54" presetID="21" presetClass="entr" presetSubtype="1" fill="hold" grpId="0" nodeType="afterEffect">
                                  <p:stCondLst>
                                    <p:cond delay="0"/>
                                  </p:stCondLst>
                                  <p:childTnLst>
                                    <p:set>
                                      <p:cBhvr>
                                        <p:cTn id="55" dur="1" fill="hold">
                                          <p:stCondLst>
                                            <p:cond delay="0"/>
                                          </p:stCondLst>
                                        </p:cTn>
                                        <p:tgtEl>
                                          <p:spTgt spid="45058"/>
                                        </p:tgtEl>
                                        <p:attrNameLst>
                                          <p:attrName>style.visibility</p:attrName>
                                        </p:attrNameLst>
                                      </p:cBhvr>
                                      <p:to>
                                        <p:strVal val="visible"/>
                                      </p:to>
                                    </p:set>
                                    <p:animEffect transition="in" filter="wheel(1)">
                                      <p:cBhvr>
                                        <p:cTn id="56" dur="500"/>
                                        <p:tgtEl>
                                          <p:spTgt spid="45058"/>
                                        </p:tgtEl>
                                      </p:cBhvr>
                                    </p:animEffect>
                                  </p:childTnLst>
                                </p:cTn>
                              </p:par>
                            </p:childTnLst>
                          </p:cTn>
                        </p:par>
                        <p:par>
                          <p:cTn id="57" fill="hold" nodeType="afterGroup">
                            <p:stCondLst>
                              <p:cond delay="7570"/>
                            </p:stCondLst>
                            <p:childTnLst>
                              <p:par>
                                <p:cTn id="58" presetID="31" presetClass="entr" presetSubtype="0" fill="hold" grpId="0" nodeType="afterEffect">
                                  <p:stCondLst>
                                    <p:cond delay="0"/>
                                  </p:stCondLst>
                                  <p:childTnLst>
                                    <p:set>
                                      <p:cBhvr>
                                        <p:cTn id="59" dur="1" fill="hold">
                                          <p:stCondLst>
                                            <p:cond delay="0"/>
                                          </p:stCondLst>
                                        </p:cTn>
                                        <p:tgtEl>
                                          <p:spTgt spid="45060"/>
                                        </p:tgtEl>
                                        <p:attrNameLst>
                                          <p:attrName>style.visibility</p:attrName>
                                        </p:attrNameLst>
                                      </p:cBhvr>
                                      <p:to>
                                        <p:strVal val="visible"/>
                                      </p:to>
                                    </p:set>
                                    <p:anim calcmode="lin" valueType="num">
                                      <p:cBhvr>
                                        <p:cTn id="60" dur="500" fill="hold"/>
                                        <p:tgtEl>
                                          <p:spTgt spid="45060"/>
                                        </p:tgtEl>
                                        <p:attrNameLst>
                                          <p:attrName>ppt_w</p:attrName>
                                        </p:attrNameLst>
                                      </p:cBhvr>
                                      <p:tavLst>
                                        <p:tav tm="0">
                                          <p:val>
                                            <p:fltVal val="0"/>
                                          </p:val>
                                        </p:tav>
                                        <p:tav tm="100000">
                                          <p:val>
                                            <p:strVal val="#ppt_w"/>
                                          </p:val>
                                        </p:tav>
                                      </p:tavLst>
                                    </p:anim>
                                    <p:anim calcmode="lin" valueType="num">
                                      <p:cBhvr>
                                        <p:cTn id="61" dur="500" fill="hold"/>
                                        <p:tgtEl>
                                          <p:spTgt spid="45060"/>
                                        </p:tgtEl>
                                        <p:attrNameLst>
                                          <p:attrName>ppt_h</p:attrName>
                                        </p:attrNameLst>
                                      </p:cBhvr>
                                      <p:tavLst>
                                        <p:tav tm="0">
                                          <p:val>
                                            <p:fltVal val="0"/>
                                          </p:val>
                                        </p:tav>
                                        <p:tav tm="100000">
                                          <p:val>
                                            <p:strVal val="#ppt_h"/>
                                          </p:val>
                                        </p:tav>
                                      </p:tavLst>
                                    </p:anim>
                                    <p:anim calcmode="lin" valueType="num">
                                      <p:cBhvr>
                                        <p:cTn id="62" dur="500" fill="hold"/>
                                        <p:tgtEl>
                                          <p:spTgt spid="45060"/>
                                        </p:tgtEl>
                                        <p:attrNameLst>
                                          <p:attrName>style.rotation</p:attrName>
                                        </p:attrNameLst>
                                      </p:cBhvr>
                                      <p:tavLst>
                                        <p:tav tm="0">
                                          <p:val>
                                            <p:fltVal val="90"/>
                                          </p:val>
                                        </p:tav>
                                        <p:tav tm="100000">
                                          <p:val>
                                            <p:fltVal val="0"/>
                                          </p:val>
                                        </p:tav>
                                      </p:tavLst>
                                    </p:anim>
                                    <p:animEffect transition="in" filter="fade">
                                      <p:cBhvr>
                                        <p:cTn id="63" dur="500"/>
                                        <p:tgtEl>
                                          <p:spTgt spid="45060"/>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45061"/>
                                        </p:tgtEl>
                                        <p:attrNameLst>
                                          <p:attrName>style.visibility</p:attrName>
                                        </p:attrNameLst>
                                      </p:cBhvr>
                                      <p:to>
                                        <p:strVal val="visible"/>
                                      </p:to>
                                    </p:set>
                                    <p:anim calcmode="lin" valueType="num">
                                      <p:cBhvr>
                                        <p:cTn id="66" dur="500" fill="hold"/>
                                        <p:tgtEl>
                                          <p:spTgt spid="45061"/>
                                        </p:tgtEl>
                                        <p:attrNameLst>
                                          <p:attrName>ppt_w</p:attrName>
                                        </p:attrNameLst>
                                      </p:cBhvr>
                                      <p:tavLst>
                                        <p:tav tm="0">
                                          <p:val>
                                            <p:fltVal val="0"/>
                                          </p:val>
                                        </p:tav>
                                        <p:tav tm="100000">
                                          <p:val>
                                            <p:strVal val="#ppt_w"/>
                                          </p:val>
                                        </p:tav>
                                      </p:tavLst>
                                    </p:anim>
                                    <p:anim calcmode="lin" valueType="num">
                                      <p:cBhvr>
                                        <p:cTn id="67" dur="500" fill="hold"/>
                                        <p:tgtEl>
                                          <p:spTgt spid="45061"/>
                                        </p:tgtEl>
                                        <p:attrNameLst>
                                          <p:attrName>ppt_h</p:attrName>
                                        </p:attrNameLst>
                                      </p:cBhvr>
                                      <p:tavLst>
                                        <p:tav tm="0">
                                          <p:val>
                                            <p:fltVal val="0"/>
                                          </p:val>
                                        </p:tav>
                                        <p:tav tm="100000">
                                          <p:val>
                                            <p:strVal val="#ppt_h"/>
                                          </p:val>
                                        </p:tav>
                                      </p:tavLst>
                                    </p:anim>
                                    <p:anim calcmode="lin" valueType="num">
                                      <p:cBhvr>
                                        <p:cTn id="68" dur="500" fill="hold"/>
                                        <p:tgtEl>
                                          <p:spTgt spid="45061"/>
                                        </p:tgtEl>
                                        <p:attrNameLst>
                                          <p:attrName>style.rotation</p:attrName>
                                        </p:attrNameLst>
                                      </p:cBhvr>
                                      <p:tavLst>
                                        <p:tav tm="0">
                                          <p:val>
                                            <p:fltVal val="90"/>
                                          </p:val>
                                        </p:tav>
                                        <p:tav tm="100000">
                                          <p:val>
                                            <p:fltVal val="0"/>
                                          </p:val>
                                        </p:tav>
                                      </p:tavLst>
                                    </p:anim>
                                    <p:animEffect transition="in" filter="fade">
                                      <p:cBhvr>
                                        <p:cTn id="69" dur="500"/>
                                        <p:tgtEl>
                                          <p:spTgt spid="45061"/>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45062"/>
                                        </p:tgtEl>
                                        <p:attrNameLst>
                                          <p:attrName>style.visibility</p:attrName>
                                        </p:attrNameLst>
                                      </p:cBhvr>
                                      <p:to>
                                        <p:strVal val="visible"/>
                                      </p:to>
                                    </p:set>
                                    <p:anim calcmode="lin" valueType="num">
                                      <p:cBhvr>
                                        <p:cTn id="72" dur="500" fill="hold"/>
                                        <p:tgtEl>
                                          <p:spTgt spid="45062"/>
                                        </p:tgtEl>
                                        <p:attrNameLst>
                                          <p:attrName>ppt_w</p:attrName>
                                        </p:attrNameLst>
                                      </p:cBhvr>
                                      <p:tavLst>
                                        <p:tav tm="0">
                                          <p:val>
                                            <p:fltVal val="0"/>
                                          </p:val>
                                        </p:tav>
                                        <p:tav tm="100000">
                                          <p:val>
                                            <p:strVal val="#ppt_w"/>
                                          </p:val>
                                        </p:tav>
                                      </p:tavLst>
                                    </p:anim>
                                    <p:anim calcmode="lin" valueType="num">
                                      <p:cBhvr>
                                        <p:cTn id="73" dur="500" fill="hold"/>
                                        <p:tgtEl>
                                          <p:spTgt spid="45062"/>
                                        </p:tgtEl>
                                        <p:attrNameLst>
                                          <p:attrName>ppt_h</p:attrName>
                                        </p:attrNameLst>
                                      </p:cBhvr>
                                      <p:tavLst>
                                        <p:tav tm="0">
                                          <p:val>
                                            <p:fltVal val="0"/>
                                          </p:val>
                                        </p:tav>
                                        <p:tav tm="100000">
                                          <p:val>
                                            <p:strVal val="#ppt_h"/>
                                          </p:val>
                                        </p:tav>
                                      </p:tavLst>
                                    </p:anim>
                                    <p:anim calcmode="lin" valueType="num">
                                      <p:cBhvr>
                                        <p:cTn id="74" dur="500" fill="hold"/>
                                        <p:tgtEl>
                                          <p:spTgt spid="45062"/>
                                        </p:tgtEl>
                                        <p:attrNameLst>
                                          <p:attrName>style.rotation</p:attrName>
                                        </p:attrNameLst>
                                      </p:cBhvr>
                                      <p:tavLst>
                                        <p:tav tm="0">
                                          <p:val>
                                            <p:fltVal val="90"/>
                                          </p:val>
                                        </p:tav>
                                        <p:tav tm="100000">
                                          <p:val>
                                            <p:fltVal val="0"/>
                                          </p:val>
                                        </p:tav>
                                      </p:tavLst>
                                    </p:anim>
                                    <p:animEffect transition="in" filter="fade">
                                      <p:cBhvr>
                                        <p:cTn id="75" dur="500"/>
                                        <p:tgtEl>
                                          <p:spTgt spid="45062"/>
                                        </p:tgtEl>
                                      </p:cBhvr>
                                    </p:animEffect>
                                  </p:childTnLst>
                                </p:cTn>
                              </p:par>
                            </p:childTnLst>
                          </p:cTn>
                        </p:par>
                        <p:par>
                          <p:cTn id="76" fill="hold" nodeType="afterGroup">
                            <p:stCondLst>
                              <p:cond delay="807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5059"/>
                                        </p:tgtEl>
                                        <p:attrNameLst>
                                          <p:attrName>style.visibility</p:attrName>
                                        </p:attrNameLst>
                                      </p:cBhvr>
                                      <p:to>
                                        <p:strVal val="visible"/>
                                      </p:to>
                                    </p:set>
                                    <p:anim calcmode="lin" valueType="num">
                                      <p:cBhvr>
                                        <p:cTn id="79" dur="500" fill="hold"/>
                                        <p:tgtEl>
                                          <p:spTgt spid="45059"/>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45059"/>
                                        </p:tgtEl>
                                        <p:attrNameLst>
                                          <p:attrName>ppt_y</p:attrName>
                                        </p:attrNameLst>
                                      </p:cBhvr>
                                      <p:tavLst>
                                        <p:tav tm="0">
                                          <p:val>
                                            <p:strVal val="#ppt_y"/>
                                          </p:val>
                                        </p:tav>
                                        <p:tav tm="100000">
                                          <p:val>
                                            <p:strVal val="#ppt_y"/>
                                          </p:val>
                                        </p:tav>
                                      </p:tavLst>
                                    </p:anim>
                                    <p:anim calcmode="lin" valueType="num">
                                      <p:cBhvr>
                                        <p:cTn id="81" dur="500" fill="hold"/>
                                        <p:tgtEl>
                                          <p:spTgt spid="45059"/>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4505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45059"/>
                                        </p:tgtEl>
                                      </p:cBhvr>
                                    </p:animEffect>
                                  </p:childTnLst>
                                </p:cTn>
                              </p:par>
                            </p:childTnLst>
                          </p:cTn>
                        </p:par>
                        <p:par>
                          <p:cTn id="84" fill="hold" nodeType="afterGroup">
                            <p:stCondLst>
                              <p:cond delay="8720"/>
                            </p:stCondLst>
                            <p:childTnLst>
                              <p:par>
                                <p:cTn id="85" presetID="21" presetClass="entr" presetSubtype="1" fill="hold" grpId="0" nodeType="afterEffect">
                                  <p:stCondLst>
                                    <p:cond delay="0"/>
                                  </p:stCondLst>
                                  <p:childTnLst>
                                    <p:set>
                                      <p:cBhvr>
                                        <p:cTn id="86" dur="1" fill="hold">
                                          <p:stCondLst>
                                            <p:cond delay="0"/>
                                          </p:stCondLst>
                                        </p:cTn>
                                        <p:tgtEl>
                                          <p:spTgt spid="45067"/>
                                        </p:tgtEl>
                                        <p:attrNameLst>
                                          <p:attrName>style.visibility</p:attrName>
                                        </p:attrNameLst>
                                      </p:cBhvr>
                                      <p:to>
                                        <p:strVal val="visible"/>
                                      </p:to>
                                    </p:set>
                                    <p:animEffect transition="in" filter="wheel(1)">
                                      <p:cBhvr>
                                        <p:cTn id="87" dur="500"/>
                                        <p:tgtEl>
                                          <p:spTgt spid="45067"/>
                                        </p:tgtEl>
                                      </p:cBhvr>
                                    </p:animEffect>
                                  </p:childTnLst>
                                </p:cTn>
                              </p:par>
                            </p:childTnLst>
                          </p:cTn>
                        </p:par>
                        <p:par>
                          <p:cTn id="88" fill="hold" nodeType="afterGroup">
                            <p:stCondLst>
                              <p:cond delay="922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5068"/>
                                        </p:tgtEl>
                                        <p:attrNameLst>
                                          <p:attrName>style.visibility</p:attrName>
                                        </p:attrNameLst>
                                      </p:cBhvr>
                                      <p:to>
                                        <p:strVal val="visible"/>
                                      </p:to>
                                    </p:set>
                                    <p:anim calcmode="lin" valueType="num">
                                      <p:cBhvr>
                                        <p:cTn id="91" dur="500" fill="hold"/>
                                        <p:tgtEl>
                                          <p:spTgt spid="45068"/>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45068"/>
                                        </p:tgtEl>
                                        <p:attrNameLst>
                                          <p:attrName>ppt_y</p:attrName>
                                        </p:attrNameLst>
                                      </p:cBhvr>
                                      <p:tavLst>
                                        <p:tav tm="0">
                                          <p:val>
                                            <p:strVal val="#ppt_y"/>
                                          </p:val>
                                        </p:tav>
                                        <p:tav tm="100000">
                                          <p:val>
                                            <p:strVal val="#ppt_y"/>
                                          </p:val>
                                        </p:tav>
                                      </p:tavLst>
                                    </p:anim>
                                    <p:anim calcmode="lin" valueType="num">
                                      <p:cBhvr>
                                        <p:cTn id="93" dur="500" fill="hold"/>
                                        <p:tgtEl>
                                          <p:spTgt spid="45068"/>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45068"/>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45068"/>
                                        </p:tgtEl>
                                      </p:cBhvr>
                                    </p:animEffect>
                                  </p:childTnLst>
                                </p:cTn>
                              </p:par>
                            </p:childTnLst>
                          </p:cTn>
                        </p:par>
                        <p:par>
                          <p:cTn id="96" fill="hold" nodeType="afterGroup">
                            <p:stCondLst>
                              <p:cond delay="9870"/>
                            </p:stCondLst>
                            <p:childTnLst>
                              <p:par>
                                <p:cTn id="97" presetID="31" presetClass="entr" presetSubtype="0" fill="hold" grpId="0" nodeType="afterEffect">
                                  <p:stCondLst>
                                    <p:cond delay="0"/>
                                  </p:stCondLst>
                                  <p:childTnLst>
                                    <p:set>
                                      <p:cBhvr>
                                        <p:cTn id="98" dur="1" fill="hold">
                                          <p:stCondLst>
                                            <p:cond delay="0"/>
                                          </p:stCondLst>
                                        </p:cTn>
                                        <p:tgtEl>
                                          <p:spTgt spid="45069"/>
                                        </p:tgtEl>
                                        <p:attrNameLst>
                                          <p:attrName>style.visibility</p:attrName>
                                        </p:attrNameLst>
                                      </p:cBhvr>
                                      <p:to>
                                        <p:strVal val="visible"/>
                                      </p:to>
                                    </p:set>
                                    <p:anim calcmode="lin" valueType="num">
                                      <p:cBhvr>
                                        <p:cTn id="99" dur="500" fill="hold"/>
                                        <p:tgtEl>
                                          <p:spTgt spid="45069"/>
                                        </p:tgtEl>
                                        <p:attrNameLst>
                                          <p:attrName>ppt_w</p:attrName>
                                        </p:attrNameLst>
                                      </p:cBhvr>
                                      <p:tavLst>
                                        <p:tav tm="0">
                                          <p:val>
                                            <p:fltVal val="0"/>
                                          </p:val>
                                        </p:tav>
                                        <p:tav tm="100000">
                                          <p:val>
                                            <p:strVal val="#ppt_w"/>
                                          </p:val>
                                        </p:tav>
                                      </p:tavLst>
                                    </p:anim>
                                    <p:anim calcmode="lin" valueType="num">
                                      <p:cBhvr>
                                        <p:cTn id="100" dur="500" fill="hold"/>
                                        <p:tgtEl>
                                          <p:spTgt spid="45069"/>
                                        </p:tgtEl>
                                        <p:attrNameLst>
                                          <p:attrName>ppt_h</p:attrName>
                                        </p:attrNameLst>
                                      </p:cBhvr>
                                      <p:tavLst>
                                        <p:tav tm="0">
                                          <p:val>
                                            <p:fltVal val="0"/>
                                          </p:val>
                                        </p:tav>
                                        <p:tav tm="100000">
                                          <p:val>
                                            <p:strVal val="#ppt_h"/>
                                          </p:val>
                                        </p:tav>
                                      </p:tavLst>
                                    </p:anim>
                                    <p:anim calcmode="lin" valueType="num">
                                      <p:cBhvr>
                                        <p:cTn id="101" dur="500" fill="hold"/>
                                        <p:tgtEl>
                                          <p:spTgt spid="45069"/>
                                        </p:tgtEl>
                                        <p:attrNameLst>
                                          <p:attrName>style.rotation</p:attrName>
                                        </p:attrNameLst>
                                      </p:cBhvr>
                                      <p:tavLst>
                                        <p:tav tm="0">
                                          <p:val>
                                            <p:fltVal val="90"/>
                                          </p:val>
                                        </p:tav>
                                        <p:tav tm="100000">
                                          <p:val>
                                            <p:fltVal val="0"/>
                                          </p:val>
                                        </p:tav>
                                      </p:tavLst>
                                    </p:anim>
                                    <p:animEffect transition="in" filter="fade">
                                      <p:cBhvr>
                                        <p:cTn id="102" dur="500"/>
                                        <p:tgtEl>
                                          <p:spTgt spid="45069"/>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45070"/>
                                        </p:tgtEl>
                                        <p:attrNameLst>
                                          <p:attrName>style.visibility</p:attrName>
                                        </p:attrNameLst>
                                      </p:cBhvr>
                                      <p:to>
                                        <p:strVal val="visible"/>
                                      </p:to>
                                    </p:set>
                                    <p:anim calcmode="lin" valueType="num">
                                      <p:cBhvr>
                                        <p:cTn id="105" dur="500" fill="hold"/>
                                        <p:tgtEl>
                                          <p:spTgt spid="45070"/>
                                        </p:tgtEl>
                                        <p:attrNameLst>
                                          <p:attrName>ppt_w</p:attrName>
                                        </p:attrNameLst>
                                      </p:cBhvr>
                                      <p:tavLst>
                                        <p:tav tm="0">
                                          <p:val>
                                            <p:fltVal val="0"/>
                                          </p:val>
                                        </p:tav>
                                        <p:tav tm="100000">
                                          <p:val>
                                            <p:strVal val="#ppt_w"/>
                                          </p:val>
                                        </p:tav>
                                      </p:tavLst>
                                    </p:anim>
                                    <p:anim calcmode="lin" valueType="num">
                                      <p:cBhvr>
                                        <p:cTn id="106" dur="500" fill="hold"/>
                                        <p:tgtEl>
                                          <p:spTgt spid="45070"/>
                                        </p:tgtEl>
                                        <p:attrNameLst>
                                          <p:attrName>ppt_h</p:attrName>
                                        </p:attrNameLst>
                                      </p:cBhvr>
                                      <p:tavLst>
                                        <p:tav tm="0">
                                          <p:val>
                                            <p:fltVal val="0"/>
                                          </p:val>
                                        </p:tav>
                                        <p:tav tm="100000">
                                          <p:val>
                                            <p:strVal val="#ppt_h"/>
                                          </p:val>
                                        </p:tav>
                                      </p:tavLst>
                                    </p:anim>
                                    <p:anim calcmode="lin" valueType="num">
                                      <p:cBhvr>
                                        <p:cTn id="107" dur="500" fill="hold"/>
                                        <p:tgtEl>
                                          <p:spTgt spid="45070"/>
                                        </p:tgtEl>
                                        <p:attrNameLst>
                                          <p:attrName>style.rotation</p:attrName>
                                        </p:attrNameLst>
                                      </p:cBhvr>
                                      <p:tavLst>
                                        <p:tav tm="0">
                                          <p:val>
                                            <p:fltVal val="90"/>
                                          </p:val>
                                        </p:tav>
                                        <p:tav tm="100000">
                                          <p:val>
                                            <p:fltVal val="0"/>
                                          </p:val>
                                        </p:tav>
                                      </p:tavLst>
                                    </p:anim>
                                    <p:animEffect transition="in" filter="fade">
                                      <p:cBhvr>
                                        <p:cTn id="108" dur="500"/>
                                        <p:tgtEl>
                                          <p:spTgt spid="45070"/>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45071"/>
                                        </p:tgtEl>
                                        <p:attrNameLst>
                                          <p:attrName>style.visibility</p:attrName>
                                        </p:attrNameLst>
                                      </p:cBhvr>
                                      <p:to>
                                        <p:strVal val="visible"/>
                                      </p:to>
                                    </p:set>
                                    <p:anim calcmode="lin" valueType="num">
                                      <p:cBhvr>
                                        <p:cTn id="111" dur="500" fill="hold"/>
                                        <p:tgtEl>
                                          <p:spTgt spid="45071"/>
                                        </p:tgtEl>
                                        <p:attrNameLst>
                                          <p:attrName>ppt_w</p:attrName>
                                        </p:attrNameLst>
                                      </p:cBhvr>
                                      <p:tavLst>
                                        <p:tav tm="0">
                                          <p:val>
                                            <p:fltVal val="0"/>
                                          </p:val>
                                        </p:tav>
                                        <p:tav tm="100000">
                                          <p:val>
                                            <p:strVal val="#ppt_w"/>
                                          </p:val>
                                        </p:tav>
                                      </p:tavLst>
                                    </p:anim>
                                    <p:anim calcmode="lin" valueType="num">
                                      <p:cBhvr>
                                        <p:cTn id="112" dur="500" fill="hold"/>
                                        <p:tgtEl>
                                          <p:spTgt spid="45071"/>
                                        </p:tgtEl>
                                        <p:attrNameLst>
                                          <p:attrName>ppt_h</p:attrName>
                                        </p:attrNameLst>
                                      </p:cBhvr>
                                      <p:tavLst>
                                        <p:tav tm="0">
                                          <p:val>
                                            <p:fltVal val="0"/>
                                          </p:val>
                                        </p:tav>
                                        <p:tav tm="100000">
                                          <p:val>
                                            <p:strVal val="#ppt_h"/>
                                          </p:val>
                                        </p:tav>
                                      </p:tavLst>
                                    </p:anim>
                                    <p:anim calcmode="lin" valueType="num">
                                      <p:cBhvr>
                                        <p:cTn id="113" dur="500" fill="hold"/>
                                        <p:tgtEl>
                                          <p:spTgt spid="45071"/>
                                        </p:tgtEl>
                                        <p:attrNameLst>
                                          <p:attrName>style.rotation</p:attrName>
                                        </p:attrNameLst>
                                      </p:cBhvr>
                                      <p:tavLst>
                                        <p:tav tm="0">
                                          <p:val>
                                            <p:fltVal val="90"/>
                                          </p:val>
                                        </p:tav>
                                        <p:tav tm="100000">
                                          <p:val>
                                            <p:fltVal val="0"/>
                                          </p:val>
                                        </p:tav>
                                      </p:tavLst>
                                    </p:anim>
                                    <p:animEffect transition="in" filter="fade">
                                      <p:cBhvr>
                                        <p:cTn id="114" dur="500"/>
                                        <p:tgtEl>
                                          <p:spTgt spid="45071"/>
                                        </p:tgtEl>
                                      </p:cBhvr>
                                    </p:animEffect>
                                  </p:childTnLst>
                                </p:cTn>
                              </p:par>
                            </p:childTnLst>
                          </p:cTn>
                        </p:par>
                        <p:par>
                          <p:cTn id="115" fill="hold" nodeType="afterGroup">
                            <p:stCondLst>
                              <p:cond delay="10370"/>
                            </p:stCondLst>
                            <p:childTnLst>
                              <p:par>
                                <p:cTn id="116" presetID="21" presetClass="entr" presetSubtype="1" fill="hold" grpId="0" nodeType="afterEffect">
                                  <p:stCondLst>
                                    <p:cond delay="0"/>
                                  </p:stCondLst>
                                  <p:childTnLst>
                                    <p:set>
                                      <p:cBhvr>
                                        <p:cTn id="117" dur="1" fill="hold">
                                          <p:stCondLst>
                                            <p:cond delay="0"/>
                                          </p:stCondLst>
                                        </p:cTn>
                                        <p:tgtEl>
                                          <p:spTgt spid="45072"/>
                                        </p:tgtEl>
                                        <p:attrNameLst>
                                          <p:attrName>style.visibility</p:attrName>
                                        </p:attrNameLst>
                                      </p:cBhvr>
                                      <p:to>
                                        <p:strVal val="visible"/>
                                      </p:to>
                                    </p:set>
                                    <p:animEffect transition="in" filter="wheel(1)">
                                      <p:cBhvr>
                                        <p:cTn id="118" dur="500"/>
                                        <p:tgtEl>
                                          <p:spTgt spid="45072"/>
                                        </p:tgtEl>
                                      </p:cBhvr>
                                    </p:animEffect>
                                  </p:childTnLst>
                                </p:cTn>
                              </p:par>
                            </p:childTnLst>
                          </p:cTn>
                        </p:par>
                        <p:par>
                          <p:cTn id="119" fill="hold" nodeType="afterGroup">
                            <p:stCondLst>
                              <p:cond delay="10870"/>
                            </p:stCondLst>
                            <p:childTnLst>
                              <p:par>
                                <p:cTn id="120" presetID="41" presetClass="entr" presetSubtype="0" fill="hold" grpId="0" nodeType="afterEffect">
                                  <p:stCondLst>
                                    <p:cond delay="0"/>
                                  </p:stCondLst>
                                  <p:iterate type="lt">
                                    <p:tmPct val="10000"/>
                                  </p:iterate>
                                  <p:childTnLst>
                                    <p:set>
                                      <p:cBhvr>
                                        <p:cTn id="121" dur="1" fill="hold">
                                          <p:stCondLst>
                                            <p:cond delay="0"/>
                                          </p:stCondLst>
                                        </p:cTn>
                                        <p:tgtEl>
                                          <p:spTgt spid="45073"/>
                                        </p:tgtEl>
                                        <p:attrNameLst>
                                          <p:attrName>style.visibility</p:attrName>
                                        </p:attrNameLst>
                                      </p:cBhvr>
                                      <p:to>
                                        <p:strVal val="visible"/>
                                      </p:to>
                                    </p:set>
                                    <p:anim calcmode="lin" valueType="num">
                                      <p:cBhvr>
                                        <p:cTn id="122" dur="500" fill="hold"/>
                                        <p:tgtEl>
                                          <p:spTgt spid="45073"/>
                                        </p:tgtEl>
                                        <p:attrNameLst>
                                          <p:attrName>ppt_x</p:attrName>
                                        </p:attrNameLst>
                                      </p:cBhvr>
                                      <p:tavLst>
                                        <p:tav tm="0">
                                          <p:val>
                                            <p:strVal val="#ppt_x"/>
                                          </p:val>
                                        </p:tav>
                                        <p:tav tm="50000">
                                          <p:val>
                                            <p:strVal val="#ppt_x+.1"/>
                                          </p:val>
                                        </p:tav>
                                        <p:tav tm="100000">
                                          <p:val>
                                            <p:strVal val="#ppt_x"/>
                                          </p:val>
                                        </p:tav>
                                      </p:tavLst>
                                    </p:anim>
                                    <p:anim calcmode="lin" valueType="num">
                                      <p:cBhvr>
                                        <p:cTn id="123" dur="500" fill="hold"/>
                                        <p:tgtEl>
                                          <p:spTgt spid="45073"/>
                                        </p:tgtEl>
                                        <p:attrNameLst>
                                          <p:attrName>ppt_y</p:attrName>
                                        </p:attrNameLst>
                                      </p:cBhvr>
                                      <p:tavLst>
                                        <p:tav tm="0">
                                          <p:val>
                                            <p:strVal val="#ppt_y"/>
                                          </p:val>
                                        </p:tav>
                                        <p:tav tm="100000">
                                          <p:val>
                                            <p:strVal val="#ppt_y"/>
                                          </p:val>
                                        </p:tav>
                                      </p:tavLst>
                                    </p:anim>
                                    <p:anim calcmode="lin" valueType="num">
                                      <p:cBhvr>
                                        <p:cTn id="124" dur="500" fill="hold"/>
                                        <p:tgtEl>
                                          <p:spTgt spid="45073"/>
                                        </p:tgtEl>
                                        <p:attrNameLst>
                                          <p:attrName>ppt_h</p:attrName>
                                        </p:attrNameLst>
                                      </p:cBhvr>
                                      <p:tavLst>
                                        <p:tav tm="0">
                                          <p:val>
                                            <p:strVal val="#ppt_h/10"/>
                                          </p:val>
                                        </p:tav>
                                        <p:tav tm="50000">
                                          <p:val>
                                            <p:strVal val="#ppt_h+.01"/>
                                          </p:val>
                                        </p:tav>
                                        <p:tav tm="100000">
                                          <p:val>
                                            <p:strVal val="#ppt_h"/>
                                          </p:val>
                                        </p:tav>
                                      </p:tavLst>
                                    </p:anim>
                                    <p:anim calcmode="lin" valueType="num">
                                      <p:cBhvr>
                                        <p:cTn id="125" dur="500" fill="hold"/>
                                        <p:tgtEl>
                                          <p:spTgt spid="45073"/>
                                        </p:tgtEl>
                                        <p:attrNameLst>
                                          <p:attrName>ppt_w</p:attrName>
                                        </p:attrNameLst>
                                      </p:cBhvr>
                                      <p:tavLst>
                                        <p:tav tm="0">
                                          <p:val>
                                            <p:strVal val="#ppt_w/10"/>
                                          </p:val>
                                        </p:tav>
                                        <p:tav tm="50000">
                                          <p:val>
                                            <p:strVal val="#ppt_w+.01"/>
                                          </p:val>
                                        </p:tav>
                                        <p:tav tm="100000">
                                          <p:val>
                                            <p:strVal val="#ppt_w"/>
                                          </p:val>
                                        </p:tav>
                                      </p:tavLst>
                                    </p:anim>
                                    <p:animEffect transition="in" filter="fade">
                                      <p:cBhvr>
                                        <p:cTn id="126" dur="500" tmFilter="0,0; .5, 1; 1, 1"/>
                                        <p:tgtEl>
                                          <p:spTgt spid="45073"/>
                                        </p:tgtEl>
                                      </p:cBhvr>
                                    </p:animEffect>
                                  </p:childTnLst>
                                </p:cTn>
                              </p:par>
                            </p:childTnLst>
                          </p:cTn>
                        </p:par>
                        <p:par>
                          <p:cTn id="127" fill="hold" nodeType="afterGroup">
                            <p:stCondLst>
                              <p:cond delay="11520"/>
                            </p:stCondLst>
                            <p:childTnLst>
                              <p:par>
                                <p:cTn id="128" presetID="31" presetClass="entr" presetSubtype="0" fill="hold" grpId="0" nodeType="afterEffect">
                                  <p:stCondLst>
                                    <p:cond delay="0"/>
                                  </p:stCondLst>
                                  <p:childTnLst>
                                    <p:set>
                                      <p:cBhvr>
                                        <p:cTn id="129" dur="1" fill="hold">
                                          <p:stCondLst>
                                            <p:cond delay="0"/>
                                          </p:stCondLst>
                                        </p:cTn>
                                        <p:tgtEl>
                                          <p:spTgt spid="45074"/>
                                        </p:tgtEl>
                                        <p:attrNameLst>
                                          <p:attrName>style.visibility</p:attrName>
                                        </p:attrNameLst>
                                      </p:cBhvr>
                                      <p:to>
                                        <p:strVal val="visible"/>
                                      </p:to>
                                    </p:set>
                                    <p:anim calcmode="lin" valueType="num">
                                      <p:cBhvr>
                                        <p:cTn id="130" dur="400" fill="hold"/>
                                        <p:tgtEl>
                                          <p:spTgt spid="45074"/>
                                        </p:tgtEl>
                                        <p:attrNameLst>
                                          <p:attrName>ppt_w</p:attrName>
                                        </p:attrNameLst>
                                      </p:cBhvr>
                                      <p:tavLst>
                                        <p:tav tm="0">
                                          <p:val>
                                            <p:fltVal val="0"/>
                                          </p:val>
                                        </p:tav>
                                        <p:tav tm="100000">
                                          <p:val>
                                            <p:strVal val="#ppt_w"/>
                                          </p:val>
                                        </p:tav>
                                      </p:tavLst>
                                    </p:anim>
                                    <p:anim calcmode="lin" valueType="num">
                                      <p:cBhvr>
                                        <p:cTn id="131" dur="400" fill="hold"/>
                                        <p:tgtEl>
                                          <p:spTgt spid="45074"/>
                                        </p:tgtEl>
                                        <p:attrNameLst>
                                          <p:attrName>ppt_h</p:attrName>
                                        </p:attrNameLst>
                                      </p:cBhvr>
                                      <p:tavLst>
                                        <p:tav tm="0">
                                          <p:val>
                                            <p:fltVal val="0"/>
                                          </p:val>
                                        </p:tav>
                                        <p:tav tm="100000">
                                          <p:val>
                                            <p:strVal val="#ppt_h"/>
                                          </p:val>
                                        </p:tav>
                                      </p:tavLst>
                                    </p:anim>
                                    <p:anim calcmode="lin" valueType="num">
                                      <p:cBhvr>
                                        <p:cTn id="132" dur="400" fill="hold"/>
                                        <p:tgtEl>
                                          <p:spTgt spid="45074"/>
                                        </p:tgtEl>
                                        <p:attrNameLst>
                                          <p:attrName>style.rotation</p:attrName>
                                        </p:attrNameLst>
                                      </p:cBhvr>
                                      <p:tavLst>
                                        <p:tav tm="0">
                                          <p:val>
                                            <p:fltVal val="90"/>
                                          </p:val>
                                        </p:tav>
                                        <p:tav tm="100000">
                                          <p:val>
                                            <p:fltVal val="0"/>
                                          </p:val>
                                        </p:tav>
                                      </p:tavLst>
                                    </p:anim>
                                    <p:animEffect transition="in" filter="fade">
                                      <p:cBhvr>
                                        <p:cTn id="133" dur="400"/>
                                        <p:tgtEl>
                                          <p:spTgt spid="45074"/>
                                        </p:tgtEl>
                                      </p:cBhvr>
                                    </p:animEffect>
                                  </p:childTnLst>
                                </p:cTn>
                              </p:par>
                            </p:childTnLst>
                          </p:cTn>
                        </p:par>
                        <p:par>
                          <p:cTn id="134" fill="hold" nodeType="afterGroup">
                            <p:stCondLst>
                              <p:cond delay="11920"/>
                            </p:stCondLst>
                            <p:childTnLst>
                              <p:par>
                                <p:cTn id="135" presetID="31" presetClass="entr" presetSubtype="0" fill="hold" grpId="0" nodeType="afterEffect">
                                  <p:stCondLst>
                                    <p:cond delay="0"/>
                                  </p:stCondLst>
                                  <p:childTnLst>
                                    <p:set>
                                      <p:cBhvr>
                                        <p:cTn id="136" dur="1" fill="hold">
                                          <p:stCondLst>
                                            <p:cond delay="0"/>
                                          </p:stCondLst>
                                        </p:cTn>
                                        <p:tgtEl>
                                          <p:spTgt spid="45075"/>
                                        </p:tgtEl>
                                        <p:attrNameLst>
                                          <p:attrName>style.visibility</p:attrName>
                                        </p:attrNameLst>
                                      </p:cBhvr>
                                      <p:to>
                                        <p:strVal val="visible"/>
                                      </p:to>
                                    </p:set>
                                    <p:anim calcmode="lin" valueType="num">
                                      <p:cBhvr>
                                        <p:cTn id="137" dur="400" fill="hold"/>
                                        <p:tgtEl>
                                          <p:spTgt spid="45075"/>
                                        </p:tgtEl>
                                        <p:attrNameLst>
                                          <p:attrName>ppt_w</p:attrName>
                                        </p:attrNameLst>
                                      </p:cBhvr>
                                      <p:tavLst>
                                        <p:tav tm="0">
                                          <p:val>
                                            <p:fltVal val="0"/>
                                          </p:val>
                                        </p:tav>
                                        <p:tav tm="100000">
                                          <p:val>
                                            <p:strVal val="#ppt_w"/>
                                          </p:val>
                                        </p:tav>
                                      </p:tavLst>
                                    </p:anim>
                                    <p:anim calcmode="lin" valueType="num">
                                      <p:cBhvr>
                                        <p:cTn id="138" dur="400" fill="hold"/>
                                        <p:tgtEl>
                                          <p:spTgt spid="45075"/>
                                        </p:tgtEl>
                                        <p:attrNameLst>
                                          <p:attrName>ppt_h</p:attrName>
                                        </p:attrNameLst>
                                      </p:cBhvr>
                                      <p:tavLst>
                                        <p:tav tm="0">
                                          <p:val>
                                            <p:fltVal val="0"/>
                                          </p:val>
                                        </p:tav>
                                        <p:tav tm="100000">
                                          <p:val>
                                            <p:strVal val="#ppt_h"/>
                                          </p:val>
                                        </p:tav>
                                      </p:tavLst>
                                    </p:anim>
                                    <p:anim calcmode="lin" valueType="num">
                                      <p:cBhvr>
                                        <p:cTn id="139" dur="400" fill="hold"/>
                                        <p:tgtEl>
                                          <p:spTgt spid="45075"/>
                                        </p:tgtEl>
                                        <p:attrNameLst>
                                          <p:attrName>style.rotation</p:attrName>
                                        </p:attrNameLst>
                                      </p:cBhvr>
                                      <p:tavLst>
                                        <p:tav tm="0">
                                          <p:val>
                                            <p:fltVal val="90"/>
                                          </p:val>
                                        </p:tav>
                                        <p:tav tm="100000">
                                          <p:val>
                                            <p:fltVal val="0"/>
                                          </p:val>
                                        </p:tav>
                                      </p:tavLst>
                                    </p:anim>
                                    <p:animEffect transition="in" filter="fade">
                                      <p:cBhvr>
                                        <p:cTn id="140" dur="400"/>
                                        <p:tgtEl>
                                          <p:spTgt spid="45075"/>
                                        </p:tgtEl>
                                      </p:cBhvr>
                                    </p:animEffect>
                                  </p:childTnLst>
                                </p:cTn>
                              </p:par>
                            </p:childTnLst>
                          </p:cTn>
                        </p:par>
                        <p:par>
                          <p:cTn id="141" fill="hold" nodeType="afterGroup">
                            <p:stCondLst>
                              <p:cond delay="12320"/>
                            </p:stCondLst>
                            <p:childTnLst>
                              <p:par>
                                <p:cTn id="142" presetID="31" presetClass="entr" presetSubtype="0" fill="hold" grpId="0" nodeType="afterEffect">
                                  <p:stCondLst>
                                    <p:cond delay="0"/>
                                  </p:stCondLst>
                                  <p:childTnLst>
                                    <p:set>
                                      <p:cBhvr>
                                        <p:cTn id="143" dur="1" fill="hold">
                                          <p:stCondLst>
                                            <p:cond delay="0"/>
                                          </p:stCondLst>
                                        </p:cTn>
                                        <p:tgtEl>
                                          <p:spTgt spid="45076"/>
                                        </p:tgtEl>
                                        <p:attrNameLst>
                                          <p:attrName>style.visibility</p:attrName>
                                        </p:attrNameLst>
                                      </p:cBhvr>
                                      <p:to>
                                        <p:strVal val="visible"/>
                                      </p:to>
                                    </p:set>
                                    <p:anim calcmode="lin" valueType="num">
                                      <p:cBhvr>
                                        <p:cTn id="144" dur="400" fill="hold"/>
                                        <p:tgtEl>
                                          <p:spTgt spid="45076"/>
                                        </p:tgtEl>
                                        <p:attrNameLst>
                                          <p:attrName>ppt_w</p:attrName>
                                        </p:attrNameLst>
                                      </p:cBhvr>
                                      <p:tavLst>
                                        <p:tav tm="0">
                                          <p:val>
                                            <p:fltVal val="0"/>
                                          </p:val>
                                        </p:tav>
                                        <p:tav tm="100000">
                                          <p:val>
                                            <p:strVal val="#ppt_w"/>
                                          </p:val>
                                        </p:tav>
                                      </p:tavLst>
                                    </p:anim>
                                    <p:anim calcmode="lin" valueType="num">
                                      <p:cBhvr>
                                        <p:cTn id="145" dur="400" fill="hold"/>
                                        <p:tgtEl>
                                          <p:spTgt spid="45076"/>
                                        </p:tgtEl>
                                        <p:attrNameLst>
                                          <p:attrName>ppt_h</p:attrName>
                                        </p:attrNameLst>
                                      </p:cBhvr>
                                      <p:tavLst>
                                        <p:tav tm="0">
                                          <p:val>
                                            <p:fltVal val="0"/>
                                          </p:val>
                                        </p:tav>
                                        <p:tav tm="100000">
                                          <p:val>
                                            <p:strVal val="#ppt_h"/>
                                          </p:val>
                                        </p:tav>
                                      </p:tavLst>
                                    </p:anim>
                                    <p:anim calcmode="lin" valueType="num">
                                      <p:cBhvr>
                                        <p:cTn id="146" dur="400" fill="hold"/>
                                        <p:tgtEl>
                                          <p:spTgt spid="45076"/>
                                        </p:tgtEl>
                                        <p:attrNameLst>
                                          <p:attrName>style.rotation</p:attrName>
                                        </p:attrNameLst>
                                      </p:cBhvr>
                                      <p:tavLst>
                                        <p:tav tm="0">
                                          <p:val>
                                            <p:fltVal val="90"/>
                                          </p:val>
                                        </p:tav>
                                        <p:tav tm="100000">
                                          <p:val>
                                            <p:fltVal val="0"/>
                                          </p:val>
                                        </p:tav>
                                      </p:tavLst>
                                    </p:anim>
                                    <p:animEffect transition="in" filter="fade">
                                      <p:cBhvr>
                                        <p:cTn id="147" dur="400"/>
                                        <p:tgtEl>
                                          <p:spTgt spid="45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autoUpdateAnimBg="0"/>
      <p:bldP spid="45059" grpId="0" autoUpdateAnimBg="0"/>
      <p:bldP spid="45060" grpId="0" autoUpdateAnimBg="0"/>
      <p:bldP spid="45061" grpId="0" autoUpdateAnimBg="0"/>
      <p:bldP spid="45062" grpId="0" autoUpdateAnimBg="0"/>
      <p:bldP spid="45063" grpId="0" animBg="1" autoUpdateAnimBg="0"/>
      <p:bldP spid="45064" grpId="0" autoUpdateAnimBg="0"/>
      <p:bldP spid="45065" grpId="0" animBg="1" autoUpdateAnimBg="0"/>
      <p:bldP spid="45066" grpId="0" autoUpdateAnimBg="0"/>
      <p:bldP spid="45067" grpId="0" animBg="1" autoUpdateAnimBg="0"/>
      <p:bldP spid="45068" grpId="0" autoUpdateAnimBg="0"/>
      <p:bldP spid="45069" grpId="0" autoUpdateAnimBg="0"/>
      <p:bldP spid="45070" grpId="0" autoUpdateAnimBg="0"/>
      <p:bldP spid="45071" grpId="0" autoUpdateAnimBg="0"/>
      <p:bldP spid="45072" grpId="0" animBg="1" autoUpdateAnimBg="0"/>
      <p:bldP spid="45073" grpId="0" autoUpdateAnimBg="0"/>
      <p:bldP spid="45074" grpId="0" autoUpdateAnimBg="0"/>
      <p:bldP spid="45075" grpId="0" autoUpdateAnimBg="0"/>
      <p:bldP spid="45076" grpId="0" autoUpdateAnimBg="0"/>
      <p:bldP spid="45077" grpId="0" animBg="1" autoUpdateAnimBg="0"/>
      <p:bldP spid="45078" grpId="0" animBg="1" autoUpdateAnimBg="0"/>
      <p:bldP spid="45079" grpId="0" autoUpdateAnimBg="0"/>
      <p:bldP spid="45080" grpId="0" animBg="1" autoUpdateAnimBg="0"/>
      <p:bldP spid="45080" grpId="1" animBg="1" autoUpdateAnimBg="0"/>
      <p:bldP spid="4508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Freeform 5"/>
          <p:cNvSpPr>
            <a:spLocks/>
          </p:cNvSpPr>
          <p:nvPr/>
        </p:nvSpPr>
        <p:spPr bwMode="auto">
          <a:xfrm>
            <a:off x="3365500" y="2544763"/>
            <a:ext cx="8831263" cy="1966912"/>
          </a:xfrm>
          <a:custGeom>
            <a:avLst/>
            <a:gdLst>
              <a:gd name="T0" fmla="*/ 0 w 11585"/>
              <a:gd name="T1" fmla="*/ 0 h 2565"/>
              <a:gd name="T2" fmla="*/ 8831263 w 11585"/>
              <a:gd name="T3" fmla="*/ 0 h 2565"/>
              <a:gd name="T4" fmla="*/ 8831263 w 11585"/>
              <a:gd name="T5" fmla="*/ 1966912 h 2565"/>
              <a:gd name="T6" fmla="*/ 0 w 11585"/>
              <a:gd name="T7" fmla="*/ 1966912 h 2565"/>
              <a:gd name="T8" fmla="*/ 0 w 11585"/>
              <a:gd name="T9" fmla="*/ 656404 h 2565"/>
              <a:gd name="T10" fmla="*/ 199723 w 11585"/>
              <a:gd name="T11" fmla="*/ 450894 h 2565"/>
              <a:gd name="T12" fmla="*/ 0 w 11585"/>
              <a:gd name="T13" fmla="*/ 253820 h 2565"/>
              <a:gd name="T14" fmla="*/ 0 w 11585"/>
              <a:gd name="T15" fmla="*/ 0 h 2565"/>
              <a:gd name="T16" fmla="*/ 0 60000 65536"/>
              <a:gd name="T17" fmla="*/ 0 60000 65536"/>
              <a:gd name="T18" fmla="*/ 0 60000 65536"/>
              <a:gd name="T19" fmla="*/ 0 60000 65536"/>
              <a:gd name="T20" fmla="*/ 0 60000 65536"/>
              <a:gd name="T21" fmla="*/ 0 60000 65536"/>
              <a:gd name="T22" fmla="*/ 0 60000 65536"/>
              <a:gd name="T23" fmla="*/ 0 60000 65536"/>
              <a:gd name="T24" fmla="*/ 0 w 11585"/>
              <a:gd name="T25" fmla="*/ 0 h 2565"/>
              <a:gd name="T26" fmla="*/ 11585 w 11585"/>
              <a:gd name="T27" fmla="*/ 2565 h 2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85" h="2565">
                <a:moveTo>
                  <a:pt x="0" y="0"/>
                </a:moveTo>
                <a:lnTo>
                  <a:pt x="11585" y="0"/>
                </a:lnTo>
                <a:lnTo>
                  <a:pt x="11585" y="2565"/>
                </a:lnTo>
                <a:lnTo>
                  <a:pt x="0" y="2565"/>
                </a:lnTo>
                <a:lnTo>
                  <a:pt x="0" y="856"/>
                </a:lnTo>
                <a:lnTo>
                  <a:pt x="262" y="588"/>
                </a:lnTo>
                <a:lnTo>
                  <a:pt x="0" y="33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19" name="TextBox 19"/>
          <p:cNvSpPr txBox="1">
            <a:spLocks noChangeArrowheads="1"/>
          </p:cNvSpPr>
          <p:nvPr/>
        </p:nvSpPr>
        <p:spPr bwMode="auto">
          <a:xfrm>
            <a:off x="4629150" y="2744788"/>
            <a:ext cx="52625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4400" b="1">
                <a:solidFill>
                  <a:srgbClr val="F8F8F8"/>
                </a:solidFill>
                <a:latin typeface="微软雅黑" panose="020B0503020204020204" pitchFamily="34" charset="-122"/>
              </a:rPr>
              <a:t>请输入第一部分标题</a:t>
            </a:r>
          </a:p>
        </p:txBody>
      </p:sp>
      <p:sp>
        <p:nvSpPr>
          <p:cNvPr id="9220" name="TextBox 39"/>
          <p:cNvSpPr txBox="1">
            <a:spLocks noChangeArrowheads="1"/>
          </p:cNvSpPr>
          <p:nvPr/>
        </p:nvSpPr>
        <p:spPr bwMode="auto">
          <a:xfrm>
            <a:off x="4629150" y="3586163"/>
            <a:ext cx="724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rgbClr val="F8F8F8"/>
                </a:solidFill>
                <a:latin typeface="微软雅黑" panose="020B0503020204020204" pitchFamily="34" charset="-122"/>
              </a:rPr>
              <a:t>章节导语。这里可以用几句话描述本章的主要内容，也能给观众思维一个缓冲的时间。</a:t>
            </a:r>
          </a:p>
        </p:txBody>
      </p:sp>
      <p:pic>
        <p:nvPicPr>
          <p:cNvPr id="9221" name="图片 7"/>
          <p:cNvPicPr>
            <a:picLocks noChangeAspect="1" noChangeArrowheads="1"/>
          </p:cNvPicPr>
          <p:nvPr/>
        </p:nvPicPr>
        <p:blipFill>
          <a:blip r:embed="rId3">
            <a:extLst>
              <a:ext uri="{28A0092B-C50C-407E-A947-70E740481C1C}">
                <a14:useLocalDpi xmlns:a14="http://schemas.microsoft.com/office/drawing/2010/main" val="0"/>
              </a:ext>
            </a:extLst>
          </a:blip>
          <a:srcRect l="19118" t="14813" r="14310" b="18250"/>
          <a:stretch>
            <a:fillRect/>
          </a:stretch>
        </p:blipFill>
        <p:spPr bwMode="auto">
          <a:xfrm>
            <a:off x="914400" y="1484313"/>
            <a:ext cx="3724275"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497">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heel(1)">
                                      <p:cBhvr>
                                        <p:cTn id="7" dur="1000"/>
                                        <p:tgtEl>
                                          <p:spTgt spid="9221"/>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wipe(left)">
                                      <p:cBhvr>
                                        <p:cTn id="11" dur="500"/>
                                        <p:tgtEl>
                                          <p:spTgt spid="9218"/>
                                        </p:tgtEl>
                                      </p:cBhvr>
                                    </p:animEffect>
                                  </p:childTnLst>
                                </p:cTn>
                              </p:par>
                            </p:childTnLst>
                          </p:cTn>
                        </p:par>
                        <p:par>
                          <p:cTn id="12" fill="hold" nodeType="afterGroup">
                            <p:stCondLst>
                              <p:cond delay="1500"/>
                            </p:stCondLst>
                            <p:childTnLst>
                              <p:par>
                                <p:cTn id="13" presetID="31" presetClass="entr" presetSubtype="0" fill="hold" grpId="0" nodeType="afterEffect">
                                  <p:stCondLst>
                                    <p:cond delay="0"/>
                                  </p:stCondLst>
                                  <p:childTnLst>
                                    <p:set>
                                      <p:cBhvr>
                                        <p:cTn id="14" dur="1" fill="hold">
                                          <p:stCondLst>
                                            <p:cond delay="0"/>
                                          </p:stCondLst>
                                        </p:cTn>
                                        <p:tgtEl>
                                          <p:spTgt spid="9219"/>
                                        </p:tgtEl>
                                        <p:attrNameLst>
                                          <p:attrName>style.visibility</p:attrName>
                                        </p:attrNameLst>
                                      </p:cBhvr>
                                      <p:to>
                                        <p:strVal val="visible"/>
                                      </p:to>
                                    </p:set>
                                    <p:anim calcmode="lin" valueType="num">
                                      <p:cBhvr>
                                        <p:cTn id="15" dur="500" fill="hold"/>
                                        <p:tgtEl>
                                          <p:spTgt spid="9219"/>
                                        </p:tgtEl>
                                        <p:attrNameLst>
                                          <p:attrName>ppt_w</p:attrName>
                                        </p:attrNameLst>
                                      </p:cBhvr>
                                      <p:tavLst>
                                        <p:tav tm="0">
                                          <p:val>
                                            <p:fltVal val="0"/>
                                          </p:val>
                                        </p:tav>
                                        <p:tav tm="100000">
                                          <p:val>
                                            <p:strVal val="#ppt_w"/>
                                          </p:val>
                                        </p:tav>
                                      </p:tavLst>
                                    </p:anim>
                                    <p:anim calcmode="lin" valueType="num">
                                      <p:cBhvr>
                                        <p:cTn id="16" dur="500" fill="hold"/>
                                        <p:tgtEl>
                                          <p:spTgt spid="9219"/>
                                        </p:tgtEl>
                                        <p:attrNameLst>
                                          <p:attrName>ppt_h</p:attrName>
                                        </p:attrNameLst>
                                      </p:cBhvr>
                                      <p:tavLst>
                                        <p:tav tm="0">
                                          <p:val>
                                            <p:fltVal val="0"/>
                                          </p:val>
                                        </p:tav>
                                        <p:tav tm="100000">
                                          <p:val>
                                            <p:strVal val="#ppt_h"/>
                                          </p:val>
                                        </p:tav>
                                      </p:tavLst>
                                    </p:anim>
                                    <p:anim calcmode="lin" valueType="num">
                                      <p:cBhvr>
                                        <p:cTn id="17" dur="500" fill="hold"/>
                                        <p:tgtEl>
                                          <p:spTgt spid="9219"/>
                                        </p:tgtEl>
                                        <p:attrNameLst>
                                          <p:attrName>style.rotation</p:attrName>
                                        </p:attrNameLst>
                                      </p:cBhvr>
                                      <p:tavLst>
                                        <p:tav tm="0">
                                          <p:val>
                                            <p:fltVal val="90"/>
                                          </p:val>
                                        </p:tav>
                                        <p:tav tm="100000">
                                          <p:val>
                                            <p:fltVal val="0"/>
                                          </p:val>
                                        </p:tav>
                                      </p:tavLst>
                                    </p:anim>
                                    <p:animEffect transition="in" filter="fade">
                                      <p:cBhvr>
                                        <p:cTn id="18" dur="500"/>
                                        <p:tgtEl>
                                          <p:spTgt spid="921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p:cTn id="21" dur="500" fill="hold"/>
                                        <p:tgtEl>
                                          <p:spTgt spid="9220"/>
                                        </p:tgtEl>
                                        <p:attrNameLst>
                                          <p:attrName>ppt_w</p:attrName>
                                        </p:attrNameLst>
                                      </p:cBhvr>
                                      <p:tavLst>
                                        <p:tav tm="0">
                                          <p:val>
                                            <p:fltVal val="0"/>
                                          </p:val>
                                        </p:tav>
                                        <p:tav tm="100000">
                                          <p:val>
                                            <p:strVal val="#ppt_w"/>
                                          </p:val>
                                        </p:tav>
                                      </p:tavLst>
                                    </p:anim>
                                    <p:anim calcmode="lin" valueType="num">
                                      <p:cBhvr>
                                        <p:cTn id="22" dur="500" fill="hold"/>
                                        <p:tgtEl>
                                          <p:spTgt spid="9220"/>
                                        </p:tgtEl>
                                        <p:attrNameLst>
                                          <p:attrName>ppt_h</p:attrName>
                                        </p:attrNameLst>
                                      </p:cBhvr>
                                      <p:tavLst>
                                        <p:tav tm="0">
                                          <p:val>
                                            <p:fltVal val="0"/>
                                          </p:val>
                                        </p:tav>
                                        <p:tav tm="100000">
                                          <p:val>
                                            <p:strVal val="#ppt_h"/>
                                          </p:val>
                                        </p:tav>
                                      </p:tavLst>
                                    </p:anim>
                                    <p:anim calcmode="lin" valueType="num">
                                      <p:cBhvr>
                                        <p:cTn id="23" dur="500" fill="hold"/>
                                        <p:tgtEl>
                                          <p:spTgt spid="9220"/>
                                        </p:tgtEl>
                                        <p:attrNameLst>
                                          <p:attrName>style.rotation</p:attrName>
                                        </p:attrNameLst>
                                      </p:cBhvr>
                                      <p:tavLst>
                                        <p:tav tm="0">
                                          <p:val>
                                            <p:fltVal val="90"/>
                                          </p:val>
                                        </p:tav>
                                        <p:tav tm="100000">
                                          <p:val>
                                            <p:fltVal val="0"/>
                                          </p:val>
                                        </p:tav>
                                      </p:tavLst>
                                    </p:anim>
                                    <p:animEffect transition="in" filter="fade">
                                      <p:cBhvr>
                                        <p:cTn id="2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utoUpdateAnimBg="0"/>
      <p:bldP spid="922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2463" y="1187450"/>
            <a:ext cx="8377237" cy="4892675"/>
            <a:chOff x="0" y="0"/>
            <a:chExt cx="8377238" cy="4892675"/>
          </a:xfrm>
        </p:grpSpPr>
        <p:sp>
          <p:nvSpPr>
            <p:cNvPr id="47138" name="Freeform 7"/>
            <p:cNvSpPr>
              <a:spLocks/>
            </p:cNvSpPr>
            <p:nvPr/>
          </p:nvSpPr>
          <p:spPr bwMode="auto">
            <a:xfrm>
              <a:off x="0" y="57150"/>
              <a:ext cx="7546976" cy="4835525"/>
            </a:xfrm>
            <a:custGeom>
              <a:avLst/>
              <a:gdLst>
                <a:gd name="T0" fmla="*/ 9528 w 15684"/>
                <a:gd name="T1" fmla="*/ 5990 h 10044"/>
                <a:gd name="T2" fmla="*/ 15684 w 15684"/>
                <a:gd name="T3" fmla="*/ 376 h 10044"/>
                <a:gd name="T4" fmla="*/ 8495 w 15684"/>
                <a:gd name="T5" fmla="*/ 3627 h 10044"/>
                <a:gd name="T6" fmla="*/ 0 w 15684"/>
                <a:gd name="T7" fmla="*/ 5598 h 10044"/>
                <a:gd name="T8" fmla="*/ 9528 w 15684"/>
                <a:gd name="T9" fmla="*/ 5990 h 100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84" h="10044">
                  <a:moveTo>
                    <a:pt x="9528" y="5990"/>
                  </a:moveTo>
                  <a:cubicBezTo>
                    <a:pt x="12534" y="4423"/>
                    <a:pt x="15067" y="2278"/>
                    <a:pt x="15684" y="376"/>
                  </a:cubicBezTo>
                  <a:cubicBezTo>
                    <a:pt x="13755" y="0"/>
                    <a:pt x="12289" y="1555"/>
                    <a:pt x="8495" y="3627"/>
                  </a:cubicBezTo>
                  <a:cubicBezTo>
                    <a:pt x="4225" y="5957"/>
                    <a:pt x="899" y="4409"/>
                    <a:pt x="0" y="5598"/>
                  </a:cubicBezTo>
                  <a:cubicBezTo>
                    <a:pt x="1488" y="5337"/>
                    <a:pt x="1747" y="10044"/>
                    <a:pt x="9528" y="5990"/>
                  </a:cubicBezTo>
                </a:path>
              </a:pathLst>
            </a:custGeom>
            <a:solidFill>
              <a:srgbClr val="606060"/>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7139" name="Freeform 8"/>
            <p:cNvSpPr>
              <a:spLocks/>
            </p:cNvSpPr>
            <p:nvPr/>
          </p:nvSpPr>
          <p:spPr bwMode="auto">
            <a:xfrm>
              <a:off x="6810375" y="0"/>
              <a:ext cx="1566863" cy="871538"/>
            </a:xfrm>
            <a:custGeom>
              <a:avLst/>
              <a:gdLst>
                <a:gd name="T0" fmla="*/ 0 w 3256"/>
                <a:gd name="T1" fmla="*/ 94806 h 1811"/>
                <a:gd name="T2" fmla="*/ 402784 w 3256"/>
                <a:gd name="T3" fmla="*/ 346979 h 1811"/>
                <a:gd name="T4" fmla="*/ 204520 w 3256"/>
                <a:gd name="T5" fmla="*/ 644871 h 1811"/>
                <a:gd name="T6" fmla="*/ 561588 w 3256"/>
                <a:gd name="T7" fmla="*/ 472103 h 1811"/>
                <a:gd name="T8" fmla="*/ 527421 w 3256"/>
                <a:gd name="T9" fmla="*/ 871538 h 1811"/>
                <a:gd name="T10" fmla="*/ 771401 w 3256"/>
                <a:gd name="T11" fmla="*/ 363341 h 1811"/>
                <a:gd name="T12" fmla="*/ 876308 w 3256"/>
                <a:gd name="T13" fmla="*/ 152074 h 1811"/>
                <a:gd name="T14" fmla="*/ 984583 w 3256"/>
                <a:gd name="T15" fmla="*/ 96249 h 1811"/>
                <a:gd name="T16" fmla="*/ 1210758 w 3256"/>
                <a:gd name="T17" fmla="*/ 108281 h 1811"/>
                <a:gd name="T18" fmla="*/ 1495161 w 3256"/>
                <a:gd name="T19" fmla="*/ 186724 h 1811"/>
                <a:gd name="T20" fmla="*/ 1517297 w 3256"/>
                <a:gd name="T21" fmla="*/ 110206 h 1811"/>
                <a:gd name="T22" fmla="*/ 1236744 w 3256"/>
                <a:gd name="T23" fmla="*/ 27912 h 1811"/>
                <a:gd name="T24" fmla="*/ 910474 w 3256"/>
                <a:gd name="T25" fmla="*/ 5775 h 1811"/>
                <a:gd name="T26" fmla="*/ 704992 w 3256"/>
                <a:gd name="T27" fmla="*/ 44756 h 1811"/>
                <a:gd name="T28" fmla="*/ 501435 w 3256"/>
                <a:gd name="T29" fmla="*/ 130899 h 1811"/>
                <a:gd name="T30" fmla="*/ 0 w 3256"/>
                <a:gd name="T31" fmla="*/ 94806 h 18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6"/>
                <a:gd name="T49" fmla="*/ 0 h 1811"/>
                <a:gd name="T50" fmla="*/ 3256 w 3256"/>
                <a:gd name="T51" fmla="*/ 1811 h 18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6" h="1811">
                  <a:moveTo>
                    <a:pt x="0" y="197"/>
                  </a:moveTo>
                  <a:cubicBezTo>
                    <a:pt x="323" y="570"/>
                    <a:pt x="702" y="674"/>
                    <a:pt x="837" y="721"/>
                  </a:cubicBezTo>
                  <a:cubicBezTo>
                    <a:pt x="654" y="838"/>
                    <a:pt x="606" y="1061"/>
                    <a:pt x="425" y="1340"/>
                  </a:cubicBezTo>
                  <a:cubicBezTo>
                    <a:pt x="769" y="1278"/>
                    <a:pt x="1052" y="1078"/>
                    <a:pt x="1167" y="981"/>
                  </a:cubicBezTo>
                  <a:cubicBezTo>
                    <a:pt x="1153" y="1088"/>
                    <a:pt x="1156" y="1296"/>
                    <a:pt x="1096" y="1811"/>
                  </a:cubicBezTo>
                  <a:cubicBezTo>
                    <a:pt x="1453" y="1428"/>
                    <a:pt x="1534" y="799"/>
                    <a:pt x="1603" y="755"/>
                  </a:cubicBezTo>
                  <a:cubicBezTo>
                    <a:pt x="1815" y="619"/>
                    <a:pt x="1802" y="386"/>
                    <a:pt x="1821" y="316"/>
                  </a:cubicBezTo>
                  <a:cubicBezTo>
                    <a:pt x="1835" y="267"/>
                    <a:pt x="1935" y="202"/>
                    <a:pt x="2046" y="200"/>
                  </a:cubicBezTo>
                  <a:cubicBezTo>
                    <a:pt x="2157" y="199"/>
                    <a:pt x="2361" y="203"/>
                    <a:pt x="2516" y="225"/>
                  </a:cubicBezTo>
                  <a:cubicBezTo>
                    <a:pt x="2688" y="248"/>
                    <a:pt x="2916" y="312"/>
                    <a:pt x="3107" y="388"/>
                  </a:cubicBezTo>
                  <a:cubicBezTo>
                    <a:pt x="3186" y="420"/>
                    <a:pt x="3256" y="281"/>
                    <a:pt x="3153" y="229"/>
                  </a:cubicBezTo>
                  <a:cubicBezTo>
                    <a:pt x="3086" y="196"/>
                    <a:pt x="2767" y="90"/>
                    <a:pt x="2570" y="58"/>
                  </a:cubicBezTo>
                  <a:cubicBezTo>
                    <a:pt x="2385" y="28"/>
                    <a:pt x="2060" y="0"/>
                    <a:pt x="1892" y="12"/>
                  </a:cubicBezTo>
                  <a:cubicBezTo>
                    <a:pt x="1766" y="21"/>
                    <a:pt x="1585" y="51"/>
                    <a:pt x="1465" y="93"/>
                  </a:cubicBezTo>
                  <a:cubicBezTo>
                    <a:pt x="1237" y="172"/>
                    <a:pt x="1211" y="270"/>
                    <a:pt x="1042" y="272"/>
                  </a:cubicBezTo>
                  <a:cubicBezTo>
                    <a:pt x="872" y="273"/>
                    <a:pt x="742" y="139"/>
                    <a:pt x="0" y="197"/>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 name="Group 5"/>
          <p:cNvGrpSpPr>
            <a:grpSpLocks/>
          </p:cNvGrpSpPr>
          <p:nvPr/>
        </p:nvGrpSpPr>
        <p:grpSpPr bwMode="auto">
          <a:xfrm>
            <a:off x="7918450" y="1785938"/>
            <a:ext cx="896938" cy="896937"/>
            <a:chOff x="0" y="0"/>
            <a:chExt cx="565" cy="565"/>
          </a:xfrm>
        </p:grpSpPr>
        <p:pic>
          <p:nvPicPr>
            <p:cNvPr id="47136" name="椭圆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5"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7" name="Text Box 7"/>
            <p:cNvSpPr txBox="1">
              <a:spLocks noChangeArrowheads="1"/>
            </p:cNvSpPr>
            <p:nvPr/>
          </p:nvSpPr>
          <p:spPr bwMode="auto">
            <a:xfrm>
              <a:off x="89" y="88"/>
              <a:ext cx="35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latin typeface="微软雅黑" panose="020B0503020204020204" pitchFamily="34" charset="-122"/>
                </a:rPr>
                <a:t>01</a:t>
              </a:r>
            </a:p>
          </p:txBody>
        </p:sp>
      </p:grpSp>
      <p:grpSp>
        <p:nvGrpSpPr>
          <p:cNvPr id="4" name="Group 8"/>
          <p:cNvGrpSpPr>
            <a:grpSpLocks/>
          </p:cNvGrpSpPr>
          <p:nvPr/>
        </p:nvGrpSpPr>
        <p:grpSpPr bwMode="auto">
          <a:xfrm>
            <a:off x="7010400" y="2524125"/>
            <a:ext cx="895350" cy="895350"/>
            <a:chOff x="0" y="0"/>
            <a:chExt cx="564" cy="564"/>
          </a:xfrm>
        </p:grpSpPr>
        <p:pic>
          <p:nvPicPr>
            <p:cNvPr id="47134" name="椭圆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4"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5" name="Text Box 10"/>
            <p:cNvSpPr txBox="1">
              <a:spLocks noChangeArrowheads="1"/>
            </p:cNvSpPr>
            <p:nvPr/>
          </p:nvSpPr>
          <p:spPr bwMode="auto">
            <a:xfrm>
              <a:off x="87" y="89"/>
              <a:ext cx="35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latin typeface="微软雅黑" panose="020B0503020204020204" pitchFamily="34" charset="-122"/>
                </a:rPr>
                <a:t>02</a:t>
              </a:r>
            </a:p>
          </p:txBody>
        </p:sp>
      </p:grpSp>
      <p:grpSp>
        <p:nvGrpSpPr>
          <p:cNvPr id="5" name="Group 11"/>
          <p:cNvGrpSpPr>
            <a:grpSpLocks/>
          </p:cNvGrpSpPr>
          <p:nvPr/>
        </p:nvGrpSpPr>
        <p:grpSpPr bwMode="auto">
          <a:xfrm>
            <a:off x="5930900" y="3181350"/>
            <a:ext cx="896938" cy="890588"/>
            <a:chOff x="0" y="0"/>
            <a:chExt cx="565" cy="561"/>
          </a:xfrm>
        </p:grpSpPr>
        <p:pic>
          <p:nvPicPr>
            <p:cNvPr id="47132" name="椭圆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5"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3" name="Text Box 13"/>
            <p:cNvSpPr txBox="1">
              <a:spLocks noChangeArrowheads="1"/>
            </p:cNvSpPr>
            <p:nvPr/>
          </p:nvSpPr>
          <p:spPr bwMode="auto">
            <a:xfrm>
              <a:off x="88" y="87"/>
              <a:ext cx="353"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latin typeface="微软雅黑" panose="020B0503020204020204" pitchFamily="34" charset="-122"/>
                </a:rPr>
                <a:t>03</a:t>
              </a:r>
            </a:p>
          </p:txBody>
        </p:sp>
      </p:grpSp>
      <p:grpSp>
        <p:nvGrpSpPr>
          <p:cNvPr id="6" name="Group 14"/>
          <p:cNvGrpSpPr>
            <a:grpSpLocks/>
          </p:cNvGrpSpPr>
          <p:nvPr/>
        </p:nvGrpSpPr>
        <p:grpSpPr bwMode="auto">
          <a:xfrm>
            <a:off x="4632325" y="3608388"/>
            <a:ext cx="896938" cy="896937"/>
            <a:chOff x="0" y="0"/>
            <a:chExt cx="565" cy="565"/>
          </a:xfrm>
        </p:grpSpPr>
        <p:pic>
          <p:nvPicPr>
            <p:cNvPr id="47130" name="椭圆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5"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1" name="Text Box 16"/>
            <p:cNvSpPr txBox="1">
              <a:spLocks noChangeArrowheads="1"/>
            </p:cNvSpPr>
            <p:nvPr/>
          </p:nvSpPr>
          <p:spPr bwMode="auto">
            <a:xfrm>
              <a:off x="89" y="88"/>
              <a:ext cx="35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latin typeface="微软雅黑" panose="020B0503020204020204" pitchFamily="34" charset="-122"/>
                </a:rPr>
                <a:t>04</a:t>
              </a:r>
              <a:endParaRPr lang="zh-CN" altLang="en-US" sz="2400">
                <a:solidFill>
                  <a:srgbClr val="F8F8F8"/>
                </a:solidFill>
                <a:latin typeface="微软雅黑" panose="020B0503020204020204" pitchFamily="34" charset="-122"/>
              </a:endParaRPr>
            </a:p>
          </p:txBody>
        </p:sp>
      </p:grpSp>
      <p:grpSp>
        <p:nvGrpSpPr>
          <p:cNvPr id="7" name="Group 17"/>
          <p:cNvGrpSpPr>
            <a:grpSpLocks/>
          </p:cNvGrpSpPr>
          <p:nvPr/>
        </p:nvGrpSpPr>
        <p:grpSpPr bwMode="auto">
          <a:xfrm>
            <a:off x="3187700" y="3767138"/>
            <a:ext cx="896938" cy="896937"/>
            <a:chOff x="0" y="0"/>
            <a:chExt cx="565" cy="565"/>
          </a:xfrm>
        </p:grpSpPr>
        <p:pic>
          <p:nvPicPr>
            <p:cNvPr id="47128" name="椭圆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5"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9" name="Text Box 19"/>
            <p:cNvSpPr txBox="1">
              <a:spLocks noChangeArrowheads="1"/>
            </p:cNvSpPr>
            <p:nvPr/>
          </p:nvSpPr>
          <p:spPr bwMode="auto">
            <a:xfrm>
              <a:off x="88" y="88"/>
              <a:ext cx="35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a:solidFill>
                    <a:srgbClr val="F8F8F8"/>
                  </a:solidFill>
                  <a:latin typeface="微软雅黑" panose="020B0503020204020204" pitchFamily="34" charset="-122"/>
                </a:rPr>
                <a:t>05</a:t>
              </a:r>
            </a:p>
          </p:txBody>
        </p:sp>
      </p:grpSp>
      <p:sp>
        <p:nvSpPr>
          <p:cNvPr id="46100" name="TextBox 13"/>
          <p:cNvSpPr txBox="1">
            <a:spLocks noChangeArrowheads="1"/>
          </p:cNvSpPr>
          <p:nvPr/>
        </p:nvSpPr>
        <p:spPr bwMode="auto">
          <a:xfrm>
            <a:off x="6019800" y="874713"/>
            <a:ext cx="192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tx1"/>
                </a:solidFill>
                <a:latin typeface="微软雅黑" panose="020B0503020204020204" pitchFamily="34" charset="-122"/>
              </a:rPr>
              <a:t>01 </a:t>
            </a:r>
            <a:r>
              <a:rPr lang="zh-CN" altLang="en-US" sz="1800" b="1">
                <a:solidFill>
                  <a:schemeClr val="tx1"/>
                </a:solidFill>
                <a:latin typeface="微软雅黑" panose="020B0503020204020204" pitchFamily="34" charset="-122"/>
              </a:rPr>
              <a:t>输入您的标题</a:t>
            </a:r>
          </a:p>
        </p:txBody>
      </p:sp>
      <p:sp>
        <p:nvSpPr>
          <p:cNvPr id="46101" name="TextBox 14"/>
          <p:cNvSpPr txBox="1">
            <a:spLocks noChangeArrowheads="1"/>
          </p:cNvSpPr>
          <p:nvPr/>
        </p:nvSpPr>
        <p:spPr bwMode="auto">
          <a:xfrm>
            <a:off x="6019800" y="1212850"/>
            <a:ext cx="19891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请输入您的文字请输入您的文字</a:t>
            </a:r>
          </a:p>
        </p:txBody>
      </p:sp>
      <p:sp>
        <p:nvSpPr>
          <p:cNvPr id="46102" name="TextBox 15"/>
          <p:cNvSpPr txBox="1">
            <a:spLocks noChangeArrowheads="1"/>
          </p:cNvSpPr>
          <p:nvPr/>
        </p:nvSpPr>
        <p:spPr bwMode="auto">
          <a:xfrm>
            <a:off x="3741738" y="2101850"/>
            <a:ext cx="192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tx1"/>
                </a:solidFill>
                <a:latin typeface="微软雅黑" panose="020B0503020204020204" pitchFamily="34" charset="-122"/>
              </a:rPr>
              <a:t>03</a:t>
            </a:r>
            <a:r>
              <a:rPr lang="zh-CN" altLang="en-US" sz="1800" b="1">
                <a:solidFill>
                  <a:schemeClr val="tx1"/>
                </a:solidFill>
                <a:latin typeface="微软雅黑" panose="020B0503020204020204" pitchFamily="34" charset="-122"/>
              </a:rPr>
              <a:t>输入您的标题</a:t>
            </a:r>
          </a:p>
        </p:txBody>
      </p:sp>
      <p:sp>
        <p:nvSpPr>
          <p:cNvPr id="46103" name="TextBox 16"/>
          <p:cNvSpPr txBox="1">
            <a:spLocks noChangeArrowheads="1"/>
          </p:cNvSpPr>
          <p:nvPr/>
        </p:nvSpPr>
        <p:spPr bwMode="auto">
          <a:xfrm>
            <a:off x="3741738" y="2439988"/>
            <a:ext cx="1989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请输入您的文字请输入您的文字</a:t>
            </a:r>
          </a:p>
        </p:txBody>
      </p:sp>
      <p:sp>
        <p:nvSpPr>
          <p:cNvPr id="46104" name="TextBox 17"/>
          <p:cNvSpPr txBox="1">
            <a:spLocks noChangeArrowheads="1"/>
          </p:cNvSpPr>
          <p:nvPr/>
        </p:nvSpPr>
        <p:spPr bwMode="auto">
          <a:xfrm>
            <a:off x="7824788" y="3421063"/>
            <a:ext cx="192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tx1"/>
                </a:solidFill>
                <a:latin typeface="微软雅黑" panose="020B0503020204020204" pitchFamily="34" charset="-122"/>
              </a:rPr>
              <a:t>02 </a:t>
            </a:r>
            <a:r>
              <a:rPr lang="zh-CN" altLang="en-US" sz="1800" b="1">
                <a:solidFill>
                  <a:schemeClr val="tx1"/>
                </a:solidFill>
                <a:latin typeface="微软雅黑" panose="020B0503020204020204" pitchFamily="34" charset="-122"/>
              </a:rPr>
              <a:t>输入您的标题</a:t>
            </a:r>
          </a:p>
        </p:txBody>
      </p:sp>
      <p:sp>
        <p:nvSpPr>
          <p:cNvPr id="46105" name="TextBox 19"/>
          <p:cNvSpPr txBox="1">
            <a:spLocks noChangeArrowheads="1"/>
          </p:cNvSpPr>
          <p:nvPr/>
        </p:nvSpPr>
        <p:spPr bwMode="auto">
          <a:xfrm>
            <a:off x="7824788" y="3759200"/>
            <a:ext cx="1989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请输入您的文字请输入您的文字</a:t>
            </a:r>
          </a:p>
        </p:txBody>
      </p:sp>
      <p:sp>
        <p:nvSpPr>
          <p:cNvPr id="46106" name="TextBox 20"/>
          <p:cNvSpPr txBox="1">
            <a:spLocks noChangeArrowheads="1"/>
          </p:cNvSpPr>
          <p:nvPr/>
        </p:nvSpPr>
        <p:spPr bwMode="auto">
          <a:xfrm>
            <a:off x="5464175" y="4711700"/>
            <a:ext cx="1924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tx1"/>
                </a:solidFill>
                <a:latin typeface="微软雅黑" panose="020B0503020204020204" pitchFamily="34" charset="-122"/>
              </a:rPr>
              <a:t>04</a:t>
            </a:r>
            <a:r>
              <a:rPr lang="zh-CN" altLang="en-US" sz="1800" b="1">
                <a:solidFill>
                  <a:schemeClr val="tx1"/>
                </a:solidFill>
                <a:latin typeface="微软雅黑" panose="020B0503020204020204" pitchFamily="34" charset="-122"/>
              </a:rPr>
              <a:t>输入您的标题</a:t>
            </a:r>
          </a:p>
        </p:txBody>
      </p:sp>
      <p:sp>
        <p:nvSpPr>
          <p:cNvPr id="46107" name="TextBox 21"/>
          <p:cNvSpPr txBox="1">
            <a:spLocks noChangeArrowheads="1"/>
          </p:cNvSpPr>
          <p:nvPr/>
        </p:nvSpPr>
        <p:spPr bwMode="auto">
          <a:xfrm>
            <a:off x="5464175" y="5049838"/>
            <a:ext cx="1989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请输入您的文字请输入您的文字</a:t>
            </a:r>
          </a:p>
        </p:txBody>
      </p:sp>
      <p:sp>
        <p:nvSpPr>
          <p:cNvPr id="46108" name="TextBox 22"/>
          <p:cNvSpPr txBox="1">
            <a:spLocks noChangeArrowheads="1"/>
          </p:cNvSpPr>
          <p:nvPr/>
        </p:nvSpPr>
        <p:spPr bwMode="auto">
          <a:xfrm>
            <a:off x="1165225" y="4738688"/>
            <a:ext cx="1924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a:solidFill>
                  <a:schemeClr val="tx1"/>
                </a:solidFill>
                <a:latin typeface="微软雅黑" panose="020B0503020204020204" pitchFamily="34" charset="-122"/>
              </a:rPr>
              <a:t>05</a:t>
            </a:r>
            <a:r>
              <a:rPr lang="zh-CN" altLang="en-US" sz="1800" b="1">
                <a:solidFill>
                  <a:schemeClr val="tx1"/>
                </a:solidFill>
                <a:latin typeface="微软雅黑" panose="020B0503020204020204" pitchFamily="34" charset="-122"/>
              </a:rPr>
              <a:t>输入您的标题</a:t>
            </a:r>
          </a:p>
        </p:txBody>
      </p:sp>
      <p:sp>
        <p:nvSpPr>
          <p:cNvPr id="46109" name="TextBox 26"/>
          <p:cNvSpPr txBox="1">
            <a:spLocks noChangeArrowheads="1"/>
          </p:cNvSpPr>
          <p:nvPr/>
        </p:nvSpPr>
        <p:spPr bwMode="auto">
          <a:xfrm>
            <a:off x="1165225" y="5076825"/>
            <a:ext cx="19891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latin typeface="微软雅黑" panose="020B0503020204020204" pitchFamily="34" charset="-122"/>
              </a:rPr>
              <a:t>请输入您的文字请输入您的文字</a:t>
            </a:r>
          </a:p>
        </p:txBody>
      </p:sp>
      <p:sp>
        <p:nvSpPr>
          <p:cNvPr id="46110" name="TextBox 27"/>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8" name="Group 31"/>
          <p:cNvGrpSpPr>
            <a:grpSpLocks/>
          </p:cNvGrpSpPr>
          <p:nvPr/>
        </p:nvGrpSpPr>
        <p:grpSpPr bwMode="auto">
          <a:xfrm>
            <a:off x="300038" y="142875"/>
            <a:ext cx="11236325" cy="525463"/>
            <a:chOff x="0" y="0"/>
            <a:chExt cx="11236203" cy="525463"/>
          </a:xfrm>
        </p:grpSpPr>
        <p:grpSp>
          <p:nvGrpSpPr>
            <p:cNvPr id="47124" name="Group 32"/>
            <p:cNvGrpSpPr>
              <a:grpSpLocks/>
            </p:cNvGrpSpPr>
            <p:nvPr/>
          </p:nvGrpSpPr>
          <p:grpSpPr bwMode="auto">
            <a:xfrm flipH="1" flipV="1">
              <a:off x="0" y="0"/>
              <a:ext cx="584200" cy="525463"/>
              <a:chOff x="0" y="0"/>
              <a:chExt cx="584200" cy="525463"/>
            </a:xfrm>
          </p:grpSpPr>
          <p:sp>
            <p:nvSpPr>
              <p:cNvPr id="47126"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7127"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47125" name="直接连接符 30"/>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770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6110"/>
                                        </p:tgtEl>
                                        <p:attrNameLst>
                                          <p:attrName>style.visibility</p:attrName>
                                        </p:attrNameLst>
                                      </p:cBhvr>
                                      <p:to>
                                        <p:strVal val="visible"/>
                                      </p:to>
                                    </p:set>
                                    <p:anim calcmode="lin" valueType="num">
                                      <p:cBhvr>
                                        <p:cTn id="11" dur="300" fill="hold"/>
                                        <p:tgtEl>
                                          <p:spTgt spid="46110"/>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6110"/>
                                        </p:tgtEl>
                                        <p:attrNameLst>
                                          <p:attrName>ppt_y</p:attrName>
                                        </p:attrNameLst>
                                      </p:cBhvr>
                                      <p:tavLst>
                                        <p:tav tm="0">
                                          <p:val>
                                            <p:strVal val="#ppt_y"/>
                                          </p:val>
                                        </p:tav>
                                        <p:tav tm="100000">
                                          <p:val>
                                            <p:strVal val="#ppt_y"/>
                                          </p:val>
                                        </p:tav>
                                      </p:tavLst>
                                    </p:anim>
                                    <p:anim calcmode="lin" valueType="num">
                                      <p:cBhvr>
                                        <p:cTn id="13" dur="300" fill="hold"/>
                                        <p:tgtEl>
                                          <p:spTgt spid="46110"/>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61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6110"/>
                                        </p:tgtEl>
                                      </p:cBhvr>
                                    </p:animEffect>
                                  </p:childTnLst>
                                </p:cTn>
                              </p:par>
                            </p:childTnLst>
                          </p:cTn>
                        </p:par>
                        <p:par>
                          <p:cTn id="16" fill="hold" nodeType="afterGroup">
                            <p:stCondLst>
                              <p:cond delay="1070"/>
                            </p:stCondLst>
                            <p:childTnLst>
                              <p:par>
                                <p:cTn id="17" presetID="31"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nodeType="afterGroup">
                            <p:stCondLst>
                              <p:cond delay="2070"/>
                            </p:stCondLst>
                            <p:childTnLst>
                              <p:par>
                                <p:cTn id="24" presetID="15"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 calcmode="lin" valueType="num">
                                      <p:cBhvr>
                                        <p:cTn id="28" dur="500" fill="hold"/>
                                        <p:tgtEl>
                                          <p:spTgt spid="3"/>
                                        </p:tgtEl>
                                        <p:attrNameLst>
                                          <p:attrName>ppt_x</p:attrName>
                                        </p:attrNameLst>
                                      </p:cBhvr>
                                      <p:tavLst>
                                        <p:tav tm="0" fmla="#ppt_x+(cos(-2*pi*(1-$))*-#ppt_x-sin(-2*pi*(1-$))*(1-#ppt_y))*(1-$)">
                                          <p:val>
                                            <p:fltVal val="0"/>
                                          </p:val>
                                        </p:tav>
                                        <p:tav tm="100000">
                                          <p:val>
                                            <p:fltVal val="1"/>
                                          </p:val>
                                        </p:tav>
                                      </p:tavLst>
                                    </p:anim>
                                    <p:anim calcmode="lin" valueType="num">
                                      <p:cBhvr>
                                        <p:cTn id="29" dur="5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2570"/>
                            </p:stCondLst>
                            <p:childTnLst>
                              <p:par>
                                <p:cTn id="31" presetID="22" presetClass="entr" presetSubtype="2" fill="hold" grpId="0" nodeType="afterEffect">
                                  <p:stCondLst>
                                    <p:cond delay="0"/>
                                  </p:stCondLst>
                                  <p:childTnLst>
                                    <p:set>
                                      <p:cBhvr>
                                        <p:cTn id="32" dur="1" fill="hold">
                                          <p:stCondLst>
                                            <p:cond delay="0"/>
                                          </p:stCondLst>
                                        </p:cTn>
                                        <p:tgtEl>
                                          <p:spTgt spid="46100"/>
                                        </p:tgtEl>
                                        <p:attrNameLst>
                                          <p:attrName>style.visibility</p:attrName>
                                        </p:attrNameLst>
                                      </p:cBhvr>
                                      <p:to>
                                        <p:strVal val="visible"/>
                                      </p:to>
                                    </p:set>
                                    <p:animEffect transition="in" filter="wipe(right)">
                                      <p:cBhvr>
                                        <p:cTn id="33" dur="500"/>
                                        <p:tgtEl>
                                          <p:spTgt spid="4610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46101"/>
                                        </p:tgtEl>
                                        <p:attrNameLst>
                                          <p:attrName>style.visibility</p:attrName>
                                        </p:attrNameLst>
                                      </p:cBhvr>
                                      <p:to>
                                        <p:strVal val="visible"/>
                                      </p:to>
                                    </p:set>
                                    <p:animEffect transition="in" filter="wipe(right)">
                                      <p:cBhvr>
                                        <p:cTn id="36" dur="500"/>
                                        <p:tgtEl>
                                          <p:spTgt spid="46101"/>
                                        </p:tgtEl>
                                      </p:cBhvr>
                                    </p:animEffect>
                                  </p:childTnLst>
                                </p:cTn>
                              </p:par>
                            </p:childTnLst>
                          </p:cTn>
                        </p:par>
                        <p:par>
                          <p:cTn id="37" fill="hold" nodeType="afterGroup">
                            <p:stCondLst>
                              <p:cond delay="3070"/>
                            </p:stCondLst>
                            <p:childTnLst>
                              <p:par>
                                <p:cTn id="38" presetID="15" presetClass="entr" presetSubtype="0"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44" fill="hold" nodeType="afterGroup">
                            <p:stCondLst>
                              <p:cond delay="3570"/>
                            </p:stCondLst>
                            <p:childTnLst>
                              <p:par>
                                <p:cTn id="45" presetID="22" presetClass="entr" presetSubtype="8" fill="hold" grpId="0" nodeType="afterEffect">
                                  <p:stCondLst>
                                    <p:cond delay="0"/>
                                  </p:stCondLst>
                                  <p:childTnLst>
                                    <p:set>
                                      <p:cBhvr>
                                        <p:cTn id="46" dur="1" fill="hold">
                                          <p:stCondLst>
                                            <p:cond delay="0"/>
                                          </p:stCondLst>
                                        </p:cTn>
                                        <p:tgtEl>
                                          <p:spTgt spid="46104"/>
                                        </p:tgtEl>
                                        <p:attrNameLst>
                                          <p:attrName>style.visibility</p:attrName>
                                        </p:attrNameLst>
                                      </p:cBhvr>
                                      <p:to>
                                        <p:strVal val="visible"/>
                                      </p:to>
                                    </p:set>
                                    <p:animEffect transition="in" filter="wipe(left)">
                                      <p:cBhvr>
                                        <p:cTn id="47" dur="500"/>
                                        <p:tgtEl>
                                          <p:spTgt spid="4610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6105"/>
                                        </p:tgtEl>
                                        <p:attrNameLst>
                                          <p:attrName>style.visibility</p:attrName>
                                        </p:attrNameLst>
                                      </p:cBhvr>
                                      <p:to>
                                        <p:strVal val="visible"/>
                                      </p:to>
                                    </p:set>
                                    <p:animEffect transition="in" filter="wipe(left)">
                                      <p:cBhvr>
                                        <p:cTn id="50" dur="500"/>
                                        <p:tgtEl>
                                          <p:spTgt spid="46105"/>
                                        </p:tgtEl>
                                      </p:cBhvr>
                                    </p:animEffect>
                                  </p:childTnLst>
                                </p:cTn>
                              </p:par>
                            </p:childTnLst>
                          </p:cTn>
                        </p:par>
                        <p:par>
                          <p:cTn id="51" fill="hold" nodeType="afterGroup">
                            <p:stCondLst>
                              <p:cond delay="4070"/>
                            </p:stCondLst>
                            <p:childTnLst>
                              <p:par>
                                <p:cTn id="52" presetID="15" presetClass="entr" presetSubtype="0"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 calcmode="lin" valueType="num">
                                      <p:cBhvr>
                                        <p:cTn id="56" dur="500" fill="hold"/>
                                        <p:tgtEl>
                                          <p:spTgt spid="5"/>
                                        </p:tgtEl>
                                        <p:attrNameLst>
                                          <p:attrName>ppt_x</p:attrName>
                                        </p:attrNameLst>
                                      </p:cBhvr>
                                      <p:tavLst>
                                        <p:tav tm="0" fmla="#ppt_x+(cos(-2*pi*(1-$))*-#ppt_x-sin(-2*pi*(1-$))*(1-#ppt_y))*(1-$)">
                                          <p:val>
                                            <p:fltVal val="0"/>
                                          </p:val>
                                        </p:tav>
                                        <p:tav tm="100000">
                                          <p:val>
                                            <p:fltVal val="1"/>
                                          </p:val>
                                        </p:tav>
                                      </p:tavLst>
                                    </p:anim>
                                    <p:anim calcmode="lin" valueType="num">
                                      <p:cBhvr>
                                        <p:cTn id="57" dur="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58" fill="hold" nodeType="afterGroup">
                            <p:stCondLst>
                              <p:cond delay="4570"/>
                            </p:stCondLst>
                            <p:childTnLst>
                              <p:par>
                                <p:cTn id="59" presetID="22" presetClass="entr" presetSubtype="2" fill="hold" grpId="0" nodeType="afterEffect">
                                  <p:stCondLst>
                                    <p:cond delay="0"/>
                                  </p:stCondLst>
                                  <p:childTnLst>
                                    <p:set>
                                      <p:cBhvr>
                                        <p:cTn id="60" dur="1" fill="hold">
                                          <p:stCondLst>
                                            <p:cond delay="0"/>
                                          </p:stCondLst>
                                        </p:cTn>
                                        <p:tgtEl>
                                          <p:spTgt spid="46102"/>
                                        </p:tgtEl>
                                        <p:attrNameLst>
                                          <p:attrName>style.visibility</p:attrName>
                                        </p:attrNameLst>
                                      </p:cBhvr>
                                      <p:to>
                                        <p:strVal val="visible"/>
                                      </p:to>
                                    </p:set>
                                    <p:animEffect transition="in" filter="wipe(right)">
                                      <p:cBhvr>
                                        <p:cTn id="61" dur="500"/>
                                        <p:tgtEl>
                                          <p:spTgt spid="46102"/>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46103"/>
                                        </p:tgtEl>
                                        <p:attrNameLst>
                                          <p:attrName>style.visibility</p:attrName>
                                        </p:attrNameLst>
                                      </p:cBhvr>
                                      <p:to>
                                        <p:strVal val="visible"/>
                                      </p:to>
                                    </p:set>
                                    <p:animEffect transition="in" filter="wipe(right)">
                                      <p:cBhvr>
                                        <p:cTn id="64" dur="500"/>
                                        <p:tgtEl>
                                          <p:spTgt spid="46103"/>
                                        </p:tgtEl>
                                      </p:cBhvr>
                                    </p:animEffect>
                                  </p:childTnLst>
                                </p:cTn>
                              </p:par>
                            </p:childTnLst>
                          </p:cTn>
                        </p:par>
                        <p:par>
                          <p:cTn id="65" fill="hold" nodeType="afterGroup">
                            <p:stCondLst>
                              <p:cond delay="5070"/>
                            </p:stCondLst>
                            <p:childTnLst>
                              <p:par>
                                <p:cTn id="66" presetID="15"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 calcmode="lin" valueType="num">
                                      <p:cBhvr>
                                        <p:cTn id="70"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71"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72" fill="hold" nodeType="afterGroup">
                            <p:stCondLst>
                              <p:cond delay="5570"/>
                            </p:stCondLst>
                            <p:childTnLst>
                              <p:par>
                                <p:cTn id="73" presetID="22" presetClass="entr" presetSubtype="8" fill="hold" grpId="0" nodeType="afterEffect">
                                  <p:stCondLst>
                                    <p:cond delay="0"/>
                                  </p:stCondLst>
                                  <p:childTnLst>
                                    <p:set>
                                      <p:cBhvr>
                                        <p:cTn id="74" dur="1" fill="hold">
                                          <p:stCondLst>
                                            <p:cond delay="0"/>
                                          </p:stCondLst>
                                        </p:cTn>
                                        <p:tgtEl>
                                          <p:spTgt spid="46106"/>
                                        </p:tgtEl>
                                        <p:attrNameLst>
                                          <p:attrName>style.visibility</p:attrName>
                                        </p:attrNameLst>
                                      </p:cBhvr>
                                      <p:to>
                                        <p:strVal val="visible"/>
                                      </p:to>
                                    </p:set>
                                    <p:animEffect transition="in" filter="wipe(left)">
                                      <p:cBhvr>
                                        <p:cTn id="75" dur="500"/>
                                        <p:tgtEl>
                                          <p:spTgt spid="4610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6107"/>
                                        </p:tgtEl>
                                        <p:attrNameLst>
                                          <p:attrName>style.visibility</p:attrName>
                                        </p:attrNameLst>
                                      </p:cBhvr>
                                      <p:to>
                                        <p:strVal val="visible"/>
                                      </p:to>
                                    </p:set>
                                    <p:animEffect transition="in" filter="wipe(left)">
                                      <p:cBhvr>
                                        <p:cTn id="78" dur="500"/>
                                        <p:tgtEl>
                                          <p:spTgt spid="46107"/>
                                        </p:tgtEl>
                                      </p:cBhvr>
                                    </p:animEffect>
                                  </p:childTnLst>
                                </p:cTn>
                              </p:par>
                            </p:childTnLst>
                          </p:cTn>
                        </p:par>
                        <p:par>
                          <p:cTn id="79" fill="hold" nodeType="afterGroup">
                            <p:stCondLst>
                              <p:cond delay="6070"/>
                            </p:stCondLst>
                            <p:childTnLst>
                              <p:par>
                                <p:cTn id="80" presetID="15" presetClass="entr" presetSubtype="0"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 calcmode="lin" valueType="num">
                                      <p:cBhvr>
                                        <p:cTn id="84"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85"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86" fill="hold" nodeType="afterGroup">
                            <p:stCondLst>
                              <p:cond delay="6570"/>
                            </p:stCondLst>
                            <p:childTnLst>
                              <p:par>
                                <p:cTn id="87" presetID="22" presetClass="entr" presetSubtype="2" fill="hold" grpId="0" nodeType="afterEffect">
                                  <p:stCondLst>
                                    <p:cond delay="0"/>
                                  </p:stCondLst>
                                  <p:childTnLst>
                                    <p:set>
                                      <p:cBhvr>
                                        <p:cTn id="88" dur="1" fill="hold">
                                          <p:stCondLst>
                                            <p:cond delay="0"/>
                                          </p:stCondLst>
                                        </p:cTn>
                                        <p:tgtEl>
                                          <p:spTgt spid="46108"/>
                                        </p:tgtEl>
                                        <p:attrNameLst>
                                          <p:attrName>style.visibility</p:attrName>
                                        </p:attrNameLst>
                                      </p:cBhvr>
                                      <p:to>
                                        <p:strVal val="visible"/>
                                      </p:to>
                                    </p:set>
                                    <p:animEffect transition="in" filter="wipe(right)">
                                      <p:cBhvr>
                                        <p:cTn id="89" dur="500"/>
                                        <p:tgtEl>
                                          <p:spTgt spid="46108"/>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46109"/>
                                        </p:tgtEl>
                                        <p:attrNameLst>
                                          <p:attrName>style.visibility</p:attrName>
                                        </p:attrNameLst>
                                      </p:cBhvr>
                                      <p:to>
                                        <p:strVal val="visible"/>
                                      </p:to>
                                    </p:set>
                                    <p:animEffect transition="in" filter="wipe(right)">
                                      <p:cBhvr>
                                        <p:cTn id="92" dur="500"/>
                                        <p:tgtEl>
                                          <p:spTgt spid="46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0" grpId="0" autoUpdateAnimBg="0"/>
      <p:bldP spid="46101" grpId="0" autoUpdateAnimBg="0"/>
      <p:bldP spid="46102" grpId="0" autoUpdateAnimBg="0"/>
      <p:bldP spid="46103" grpId="0" autoUpdateAnimBg="0"/>
      <p:bldP spid="46104" grpId="0" autoUpdateAnimBg="0"/>
      <p:bldP spid="46105" grpId="0" autoUpdateAnimBg="0"/>
      <p:bldP spid="46106" grpId="0" autoUpdateAnimBg="0"/>
      <p:bldP spid="46107" grpId="0" autoUpdateAnimBg="0"/>
      <p:bldP spid="46108" grpId="0" autoUpdateAnimBg="0"/>
      <p:bldP spid="46109" grpId="0" autoUpdateAnimBg="0"/>
      <p:bldP spid="4611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16"/>
          <p:cNvSpPr>
            <a:spLocks noEditPoints="1"/>
          </p:cNvSpPr>
          <p:nvPr/>
        </p:nvSpPr>
        <p:spPr bwMode="auto">
          <a:xfrm>
            <a:off x="6832600" y="2798763"/>
            <a:ext cx="2176463" cy="2025650"/>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C00000"/>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7107" name="Freeform 17"/>
          <p:cNvSpPr>
            <a:spLocks/>
          </p:cNvSpPr>
          <p:nvPr/>
        </p:nvSpPr>
        <p:spPr bwMode="auto">
          <a:xfrm>
            <a:off x="5654675" y="3014663"/>
            <a:ext cx="1763713" cy="173672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F37E0E"/>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7108" name="Freeform 18"/>
          <p:cNvSpPr>
            <a:spLocks/>
          </p:cNvSpPr>
          <p:nvPr/>
        </p:nvSpPr>
        <p:spPr bwMode="auto">
          <a:xfrm>
            <a:off x="4559300" y="3173413"/>
            <a:ext cx="1543050" cy="1508125"/>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808080"/>
          </a:solidFill>
          <a:ln>
            <a:noFill/>
          </a:ln>
          <a:effectLst>
            <a:outerShdw dist="38100" dir="54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7109" name="Freeform 19"/>
          <p:cNvSpPr>
            <a:spLocks/>
          </p:cNvSpPr>
          <p:nvPr/>
        </p:nvSpPr>
        <p:spPr bwMode="auto">
          <a:xfrm>
            <a:off x="3698875" y="3306763"/>
            <a:ext cx="1225550" cy="1239837"/>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CCCCCC"/>
          </a:solidFill>
          <a:ln>
            <a:noFill/>
          </a:ln>
          <a:effectLst>
            <a:outerShdw dist="38100" dir="2700000" algn="ctr" rotWithShape="0">
              <a:srgbClr val="000000">
                <a:alpha val="37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2" name="Group 6"/>
          <p:cNvGrpSpPr>
            <a:grpSpLocks/>
          </p:cNvGrpSpPr>
          <p:nvPr/>
        </p:nvGrpSpPr>
        <p:grpSpPr bwMode="auto">
          <a:xfrm flipH="1">
            <a:off x="8434388" y="2619375"/>
            <a:ext cx="3038475" cy="930275"/>
            <a:chOff x="0" y="0"/>
            <a:chExt cx="2458346" cy="752172"/>
          </a:xfrm>
        </p:grpSpPr>
        <p:sp>
          <p:nvSpPr>
            <p:cNvPr id="48156" name="任意多边形 10"/>
            <p:cNvSpPr>
              <a:spLocks/>
            </p:cNvSpPr>
            <p:nvPr/>
          </p:nvSpPr>
          <p:spPr bwMode="auto">
            <a:xfrm flipH="1">
              <a:off x="1588" y="476058"/>
              <a:ext cx="2456758" cy="276114"/>
            </a:xfrm>
            <a:custGeom>
              <a:avLst/>
              <a:gdLst>
                <a:gd name="T0" fmla="*/ 0 w 1600200"/>
                <a:gd name="T1" fmla="*/ 276114 h 552450"/>
                <a:gd name="T2" fmla="*/ 263224 w 1600200"/>
                <a:gd name="T3" fmla="*/ 0 h 552450"/>
                <a:gd name="T4" fmla="*/ 2456758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9050">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48157" name="Group 8"/>
            <p:cNvGrpSpPr>
              <a:grpSpLocks/>
            </p:cNvGrpSpPr>
            <p:nvPr/>
          </p:nvGrpSpPr>
          <p:grpSpPr bwMode="auto">
            <a:xfrm>
              <a:off x="0" y="0"/>
              <a:ext cx="2183608" cy="472717"/>
              <a:chOff x="0" y="0"/>
              <a:chExt cx="2183608" cy="472717"/>
            </a:xfrm>
          </p:grpSpPr>
          <p:sp>
            <p:nvSpPr>
              <p:cNvPr id="48158" name="TextBox 11"/>
              <p:cNvSpPr txBox="1">
                <a:spLocks noChangeArrowheads="1"/>
              </p:cNvSpPr>
              <p:nvPr/>
            </p:nvSpPr>
            <p:spPr bwMode="auto">
              <a:xfrm>
                <a:off x="1037015" y="0"/>
                <a:ext cx="1146593" cy="4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sp>
            <p:nvSpPr>
              <p:cNvPr id="48159" name="TextBox 13"/>
              <p:cNvSpPr txBox="1">
                <a:spLocks noChangeArrowheads="1"/>
              </p:cNvSpPr>
              <p:nvPr/>
            </p:nvSpPr>
            <p:spPr bwMode="auto">
              <a:xfrm>
                <a:off x="0" y="0"/>
                <a:ext cx="1146593" cy="4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grpSp>
      </p:grpSp>
      <p:grpSp>
        <p:nvGrpSpPr>
          <p:cNvPr id="4" name="Group 11"/>
          <p:cNvGrpSpPr>
            <a:grpSpLocks/>
          </p:cNvGrpSpPr>
          <p:nvPr/>
        </p:nvGrpSpPr>
        <p:grpSpPr bwMode="auto">
          <a:xfrm>
            <a:off x="992188" y="2986088"/>
            <a:ext cx="3040062" cy="931862"/>
            <a:chOff x="0" y="0"/>
            <a:chExt cx="2458346" cy="752172"/>
          </a:xfrm>
        </p:grpSpPr>
        <p:sp>
          <p:nvSpPr>
            <p:cNvPr id="48152" name="任意多边形 15"/>
            <p:cNvSpPr>
              <a:spLocks/>
            </p:cNvSpPr>
            <p:nvPr/>
          </p:nvSpPr>
          <p:spPr bwMode="auto">
            <a:xfrm flipH="1">
              <a:off x="1587" y="476058"/>
              <a:ext cx="2456759" cy="276114"/>
            </a:xfrm>
            <a:custGeom>
              <a:avLst/>
              <a:gdLst>
                <a:gd name="T0" fmla="*/ 0 w 1600200"/>
                <a:gd name="T1" fmla="*/ 276114 h 552450"/>
                <a:gd name="T2" fmla="*/ 263224 w 1600200"/>
                <a:gd name="T3" fmla="*/ 0 h 552450"/>
                <a:gd name="T4" fmla="*/ 2456759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9050">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48153" name="Group 13"/>
            <p:cNvGrpSpPr>
              <a:grpSpLocks/>
            </p:cNvGrpSpPr>
            <p:nvPr/>
          </p:nvGrpSpPr>
          <p:grpSpPr bwMode="auto">
            <a:xfrm>
              <a:off x="0" y="0"/>
              <a:ext cx="2183786" cy="472717"/>
              <a:chOff x="0" y="0"/>
              <a:chExt cx="2183786" cy="472717"/>
            </a:xfrm>
          </p:grpSpPr>
          <p:sp>
            <p:nvSpPr>
              <p:cNvPr id="48154" name="TextBox 11"/>
              <p:cNvSpPr txBox="1">
                <a:spLocks noChangeArrowheads="1"/>
              </p:cNvSpPr>
              <p:nvPr/>
            </p:nvSpPr>
            <p:spPr bwMode="auto">
              <a:xfrm>
                <a:off x="1037933" y="0"/>
                <a:ext cx="1145853" cy="47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sp>
            <p:nvSpPr>
              <p:cNvPr id="48155" name="TextBox 11"/>
              <p:cNvSpPr txBox="1">
                <a:spLocks noChangeArrowheads="1"/>
              </p:cNvSpPr>
              <p:nvPr/>
            </p:nvSpPr>
            <p:spPr bwMode="auto">
              <a:xfrm>
                <a:off x="0" y="0"/>
                <a:ext cx="1145853" cy="47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grpSp>
      </p:grpSp>
      <p:grpSp>
        <p:nvGrpSpPr>
          <p:cNvPr id="6" name="Group 16"/>
          <p:cNvGrpSpPr>
            <a:grpSpLocks/>
          </p:cNvGrpSpPr>
          <p:nvPr/>
        </p:nvGrpSpPr>
        <p:grpSpPr bwMode="auto">
          <a:xfrm>
            <a:off x="6069013" y="1782763"/>
            <a:ext cx="2700337" cy="1784350"/>
            <a:chOff x="0" y="0"/>
            <a:chExt cx="2701127" cy="1784393"/>
          </a:xfrm>
        </p:grpSpPr>
        <p:grpSp>
          <p:nvGrpSpPr>
            <p:cNvPr id="48148" name="Group 17"/>
            <p:cNvGrpSpPr>
              <a:grpSpLocks/>
            </p:cNvGrpSpPr>
            <p:nvPr/>
          </p:nvGrpSpPr>
          <p:grpSpPr bwMode="auto">
            <a:xfrm flipH="1">
              <a:off x="0" y="0"/>
              <a:ext cx="2701127" cy="584775"/>
              <a:chOff x="0" y="0"/>
              <a:chExt cx="2183514" cy="472907"/>
            </a:xfrm>
          </p:grpSpPr>
          <p:sp>
            <p:nvSpPr>
              <p:cNvPr id="48150" name="TextBox 26"/>
              <p:cNvSpPr txBox="1">
                <a:spLocks noChangeArrowheads="1"/>
              </p:cNvSpPr>
              <p:nvPr/>
            </p:nvSpPr>
            <p:spPr bwMode="auto">
              <a:xfrm>
                <a:off x="1037804"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sp>
            <p:nvSpPr>
              <p:cNvPr id="48151" name="TextBox 11"/>
              <p:cNvSpPr txBox="1">
                <a:spLocks noChangeArrowheads="1"/>
              </p:cNvSpPr>
              <p:nvPr/>
            </p:nvSpPr>
            <p:spPr bwMode="auto">
              <a:xfrm>
                <a:off x="0"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grpSp>
        <p:sp>
          <p:nvSpPr>
            <p:cNvPr id="48149" name="任意多边形 22"/>
            <p:cNvSpPr>
              <a:spLocks/>
            </p:cNvSpPr>
            <p:nvPr/>
          </p:nvSpPr>
          <p:spPr bwMode="auto">
            <a:xfrm>
              <a:off x="469163" y="590872"/>
              <a:ext cx="800916" cy="1193521"/>
            </a:xfrm>
            <a:custGeom>
              <a:avLst/>
              <a:gdLst>
                <a:gd name="T0" fmla="*/ 0 w 647700"/>
                <a:gd name="T1" fmla="*/ 1193521 h 965200"/>
                <a:gd name="T2" fmla="*/ 125634 w 647700"/>
                <a:gd name="T3" fmla="*/ 643873 h 965200"/>
                <a:gd name="T4" fmla="*/ 800916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9050">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8" name="Group 21"/>
          <p:cNvGrpSpPr>
            <a:grpSpLocks/>
          </p:cNvGrpSpPr>
          <p:nvPr/>
        </p:nvGrpSpPr>
        <p:grpSpPr bwMode="auto">
          <a:xfrm>
            <a:off x="3148013" y="1801813"/>
            <a:ext cx="2700337" cy="1758950"/>
            <a:chOff x="0" y="0"/>
            <a:chExt cx="2701127" cy="1758873"/>
          </a:xfrm>
        </p:grpSpPr>
        <p:sp>
          <p:nvSpPr>
            <p:cNvPr id="48144" name="任意多边形 29"/>
            <p:cNvSpPr>
              <a:spLocks/>
            </p:cNvSpPr>
            <p:nvPr/>
          </p:nvSpPr>
          <p:spPr bwMode="auto">
            <a:xfrm flipH="1">
              <a:off x="1350564" y="565352"/>
              <a:ext cx="800916" cy="1193521"/>
            </a:xfrm>
            <a:custGeom>
              <a:avLst/>
              <a:gdLst>
                <a:gd name="T0" fmla="*/ 0 w 647700"/>
                <a:gd name="T1" fmla="*/ 1193521 h 965200"/>
                <a:gd name="T2" fmla="*/ 125634 w 647700"/>
                <a:gd name="T3" fmla="*/ 643873 h 965200"/>
                <a:gd name="T4" fmla="*/ 800916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9050">
              <a:solidFill>
                <a:srgbClr val="000000"/>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48145" name="Group 23"/>
            <p:cNvGrpSpPr>
              <a:grpSpLocks/>
            </p:cNvGrpSpPr>
            <p:nvPr/>
          </p:nvGrpSpPr>
          <p:grpSpPr bwMode="auto">
            <a:xfrm flipH="1">
              <a:off x="0" y="0"/>
              <a:ext cx="2701127" cy="584775"/>
              <a:chOff x="0" y="0"/>
              <a:chExt cx="2183514" cy="472907"/>
            </a:xfrm>
          </p:grpSpPr>
          <p:sp>
            <p:nvSpPr>
              <p:cNvPr id="48146" name="TextBox 11"/>
              <p:cNvSpPr txBox="1">
                <a:spLocks noChangeArrowheads="1"/>
              </p:cNvSpPr>
              <p:nvPr/>
            </p:nvSpPr>
            <p:spPr bwMode="auto">
              <a:xfrm>
                <a:off x="1037804"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sp>
            <p:nvSpPr>
              <p:cNvPr id="48147" name="TextBox 11"/>
              <p:cNvSpPr txBox="1">
                <a:spLocks noChangeArrowheads="1"/>
              </p:cNvSpPr>
              <p:nvPr/>
            </p:nvSpPr>
            <p:spPr bwMode="auto">
              <a:xfrm>
                <a:off x="0" y="0"/>
                <a:ext cx="1145710" cy="47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600">
                    <a:solidFill>
                      <a:srgbClr val="262626"/>
                    </a:solidFill>
                    <a:latin typeface="微软雅黑" panose="020B0503020204020204" pitchFamily="34" charset="-122"/>
                  </a:rPr>
                  <a:t>点击添加文本    </a:t>
                </a:r>
                <a:endParaRPr lang="en-US" sz="1600">
                  <a:solidFill>
                    <a:srgbClr val="262626"/>
                  </a:solidFill>
                  <a:latin typeface="微软雅黑" panose="020B0503020204020204" pitchFamily="34" charset="-122"/>
                </a:endParaRPr>
              </a:p>
              <a:p>
                <a:pPr eaLnBrk="1" hangingPunct="1">
                  <a:spcBef>
                    <a:spcPct val="0"/>
                  </a:spcBef>
                  <a:buFontTx/>
                  <a:buNone/>
                </a:pPr>
                <a:r>
                  <a:rPr lang="zh-CN" altLang="en-US" sz="1600">
                    <a:solidFill>
                      <a:srgbClr val="262626"/>
                    </a:solidFill>
                    <a:latin typeface="微软雅黑" panose="020B0503020204020204" pitchFamily="34" charset="-122"/>
                  </a:rPr>
                  <a:t>点击添加文本</a:t>
                </a:r>
                <a:endParaRPr lang="en-US" sz="1600">
                  <a:solidFill>
                    <a:srgbClr val="262626"/>
                  </a:solidFill>
                  <a:latin typeface="微软雅黑" panose="020B0503020204020204" pitchFamily="34" charset="-122"/>
                </a:endParaRPr>
              </a:p>
            </p:txBody>
          </p:sp>
        </p:grpSp>
      </p:grpSp>
      <p:sp>
        <p:nvSpPr>
          <p:cNvPr id="47130" name="TextBox 33"/>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4.1</a:t>
            </a:r>
            <a:r>
              <a:rPr lang="zh-CN" altLang="en-US" sz="2200">
                <a:latin typeface="微软雅黑" panose="020B0503020204020204" pitchFamily="34" charset="-122"/>
              </a:rPr>
              <a:t>请输入您的标题</a:t>
            </a:r>
          </a:p>
        </p:txBody>
      </p:sp>
      <p:grpSp>
        <p:nvGrpSpPr>
          <p:cNvPr id="10" name="Group 27"/>
          <p:cNvGrpSpPr>
            <a:grpSpLocks/>
          </p:cNvGrpSpPr>
          <p:nvPr/>
        </p:nvGrpSpPr>
        <p:grpSpPr bwMode="auto">
          <a:xfrm>
            <a:off x="300038" y="142875"/>
            <a:ext cx="11236325" cy="525463"/>
            <a:chOff x="0" y="0"/>
            <a:chExt cx="11236203" cy="525463"/>
          </a:xfrm>
        </p:grpSpPr>
        <p:grpSp>
          <p:nvGrpSpPr>
            <p:cNvPr id="48140" name="Group 28"/>
            <p:cNvGrpSpPr>
              <a:grpSpLocks/>
            </p:cNvGrpSpPr>
            <p:nvPr/>
          </p:nvGrpSpPr>
          <p:grpSpPr bwMode="auto">
            <a:xfrm flipH="1" flipV="1">
              <a:off x="0" y="0"/>
              <a:ext cx="584200" cy="525463"/>
              <a:chOff x="0" y="0"/>
              <a:chExt cx="584200" cy="525463"/>
            </a:xfrm>
          </p:grpSpPr>
          <p:sp>
            <p:nvSpPr>
              <p:cNvPr id="48142"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48143"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48141" name="直接连接符 36"/>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57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7130"/>
                                        </p:tgtEl>
                                        <p:attrNameLst>
                                          <p:attrName>style.visibility</p:attrName>
                                        </p:attrNameLst>
                                      </p:cBhvr>
                                      <p:to>
                                        <p:strVal val="visible"/>
                                      </p:to>
                                    </p:set>
                                    <p:anim calcmode="lin" valueType="num">
                                      <p:cBhvr>
                                        <p:cTn id="11" dur="300" fill="hold"/>
                                        <p:tgtEl>
                                          <p:spTgt spid="47130"/>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7130"/>
                                        </p:tgtEl>
                                        <p:attrNameLst>
                                          <p:attrName>ppt_y</p:attrName>
                                        </p:attrNameLst>
                                      </p:cBhvr>
                                      <p:tavLst>
                                        <p:tav tm="0">
                                          <p:val>
                                            <p:strVal val="#ppt_y"/>
                                          </p:val>
                                        </p:tav>
                                        <p:tav tm="100000">
                                          <p:val>
                                            <p:strVal val="#ppt_y"/>
                                          </p:val>
                                        </p:tav>
                                      </p:tavLst>
                                    </p:anim>
                                    <p:anim calcmode="lin" valueType="num">
                                      <p:cBhvr>
                                        <p:cTn id="13" dur="300" fill="hold"/>
                                        <p:tgtEl>
                                          <p:spTgt spid="47130"/>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713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7130"/>
                                        </p:tgtEl>
                                      </p:cBhvr>
                                    </p:animEffect>
                                  </p:childTnLst>
                                </p:cTn>
                              </p:par>
                            </p:childTnLst>
                          </p:cTn>
                        </p:par>
                        <p:par>
                          <p:cTn id="16" fill="hold" nodeType="afterGroup">
                            <p:stCondLst>
                              <p:cond delay="1070"/>
                            </p:stCondLst>
                            <p:childTnLst>
                              <p:par>
                                <p:cTn id="17" presetID="2" presetClass="entr" presetSubtype="8" fill="hold" grpId="0" nodeType="after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500" fill="hold"/>
                                        <p:tgtEl>
                                          <p:spTgt spid="47109"/>
                                        </p:tgtEl>
                                        <p:attrNameLst>
                                          <p:attrName>ppt_x</p:attrName>
                                        </p:attrNameLst>
                                      </p:cBhvr>
                                      <p:tavLst>
                                        <p:tav tm="0">
                                          <p:val>
                                            <p:strVal val="0-#ppt_w/2"/>
                                          </p:val>
                                        </p:tav>
                                        <p:tav tm="100000">
                                          <p:val>
                                            <p:strVal val="#ppt_x"/>
                                          </p:val>
                                        </p:tav>
                                      </p:tavLst>
                                    </p:anim>
                                    <p:anim calcmode="lin" valueType="num">
                                      <p:cBhvr additive="base">
                                        <p:cTn id="20" dur="500" fill="hold"/>
                                        <p:tgtEl>
                                          <p:spTgt spid="47109"/>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70"/>
                            </p:stCondLst>
                            <p:childTnLst>
                              <p:par>
                                <p:cTn id="22" presetID="2" presetClass="entr" presetSubtype="8" fill="hold" grpId="0" nodeType="afterEffect">
                                  <p:stCondLst>
                                    <p:cond delay="0"/>
                                  </p:stCondLst>
                                  <p:childTnLst>
                                    <p:set>
                                      <p:cBhvr>
                                        <p:cTn id="23" dur="1" fill="hold">
                                          <p:stCondLst>
                                            <p:cond delay="0"/>
                                          </p:stCondLst>
                                        </p:cTn>
                                        <p:tgtEl>
                                          <p:spTgt spid="47108"/>
                                        </p:tgtEl>
                                        <p:attrNameLst>
                                          <p:attrName>style.visibility</p:attrName>
                                        </p:attrNameLst>
                                      </p:cBhvr>
                                      <p:to>
                                        <p:strVal val="visible"/>
                                      </p:to>
                                    </p:set>
                                    <p:anim calcmode="lin" valueType="num">
                                      <p:cBhvr additive="base">
                                        <p:cTn id="24" dur="500" fill="hold"/>
                                        <p:tgtEl>
                                          <p:spTgt spid="47108"/>
                                        </p:tgtEl>
                                        <p:attrNameLst>
                                          <p:attrName>ppt_x</p:attrName>
                                        </p:attrNameLst>
                                      </p:cBhvr>
                                      <p:tavLst>
                                        <p:tav tm="0">
                                          <p:val>
                                            <p:strVal val="0-#ppt_w/2"/>
                                          </p:val>
                                        </p:tav>
                                        <p:tav tm="100000">
                                          <p:val>
                                            <p:strVal val="#ppt_x"/>
                                          </p:val>
                                        </p:tav>
                                      </p:tavLst>
                                    </p:anim>
                                    <p:anim calcmode="lin" valueType="num">
                                      <p:cBhvr additive="base">
                                        <p:cTn id="25" dur="500" fill="hold"/>
                                        <p:tgtEl>
                                          <p:spTgt spid="4710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2070"/>
                            </p:stCondLst>
                            <p:childTnLst>
                              <p:par>
                                <p:cTn id="27" presetID="2" presetClass="entr" presetSubtype="8" fill="hold" grpId="0" nodeType="afterEffect">
                                  <p:stCondLst>
                                    <p:cond delay="0"/>
                                  </p:stCondLst>
                                  <p:childTnLst>
                                    <p:set>
                                      <p:cBhvr>
                                        <p:cTn id="28" dur="1" fill="hold">
                                          <p:stCondLst>
                                            <p:cond delay="0"/>
                                          </p:stCondLst>
                                        </p:cTn>
                                        <p:tgtEl>
                                          <p:spTgt spid="47107"/>
                                        </p:tgtEl>
                                        <p:attrNameLst>
                                          <p:attrName>style.visibility</p:attrName>
                                        </p:attrNameLst>
                                      </p:cBhvr>
                                      <p:to>
                                        <p:strVal val="visible"/>
                                      </p:to>
                                    </p:set>
                                    <p:anim calcmode="lin" valueType="num">
                                      <p:cBhvr additive="base">
                                        <p:cTn id="29" dur="500" fill="hold"/>
                                        <p:tgtEl>
                                          <p:spTgt spid="47107"/>
                                        </p:tgtEl>
                                        <p:attrNameLst>
                                          <p:attrName>ppt_x</p:attrName>
                                        </p:attrNameLst>
                                      </p:cBhvr>
                                      <p:tavLst>
                                        <p:tav tm="0">
                                          <p:val>
                                            <p:strVal val="0-#ppt_w/2"/>
                                          </p:val>
                                        </p:tav>
                                        <p:tav tm="100000">
                                          <p:val>
                                            <p:strVal val="#ppt_x"/>
                                          </p:val>
                                        </p:tav>
                                      </p:tavLst>
                                    </p:anim>
                                    <p:anim calcmode="lin" valueType="num">
                                      <p:cBhvr additive="base">
                                        <p:cTn id="30" dur="500" fill="hold"/>
                                        <p:tgtEl>
                                          <p:spTgt spid="47107"/>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570"/>
                            </p:stCondLst>
                            <p:childTnLst>
                              <p:par>
                                <p:cTn id="32" presetID="2" presetClass="entr" presetSubtype="8" fill="hold" grpId="0" nodeType="afterEffect">
                                  <p:stCondLst>
                                    <p:cond delay="0"/>
                                  </p:stCondLst>
                                  <p:childTnLst>
                                    <p:set>
                                      <p:cBhvr>
                                        <p:cTn id="33" dur="1" fill="hold">
                                          <p:stCondLst>
                                            <p:cond delay="0"/>
                                          </p:stCondLst>
                                        </p:cTn>
                                        <p:tgtEl>
                                          <p:spTgt spid="47106"/>
                                        </p:tgtEl>
                                        <p:attrNameLst>
                                          <p:attrName>style.visibility</p:attrName>
                                        </p:attrNameLst>
                                      </p:cBhvr>
                                      <p:to>
                                        <p:strVal val="visible"/>
                                      </p:to>
                                    </p:set>
                                    <p:anim calcmode="lin" valueType="num">
                                      <p:cBhvr additive="base">
                                        <p:cTn id="34" dur="500" fill="hold"/>
                                        <p:tgtEl>
                                          <p:spTgt spid="47106"/>
                                        </p:tgtEl>
                                        <p:attrNameLst>
                                          <p:attrName>ppt_x</p:attrName>
                                        </p:attrNameLst>
                                      </p:cBhvr>
                                      <p:tavLst>
                                        <p:tav tm="0">
                                          <p:val>
                                            <p:strVal val="0-#ppt_w/2"/>
                                          </p:val>
                                        </p:tav>
                                        <p:tav tm="100000">
                                          <p:val>
                                            <p:strVal val="#ppt_x"/>
                                          </p:val>
                                        </p:tav>
                                      </p:tavLst>
                                    </p:anim>
                                    <p:anim calcmode="lin" valueType="num">
                                      <p:cBhvr additive="base">
                                        <p:cTn id="35" dur="500" fill="hold"/>
                                        <p:tgtEl>
                                          <p:spTgt spid="4710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070"/>
                            </p:stCondLst>
                            <p:childTnLst>
                              <p:par>
                                <p:cTn id="37" presetID="22" presetClass="entr" presetSubtype="2"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right)">
                                      <p:cBhvr>
                                        <p:cTn id="39" dur="500"/>
                                        <p:tgtEl>
                                          <p:spTgt spid="4"/>
                                        </p:tgtEl>
                                      </p:cBhvr>
                                    </p:animEffect>
                                  </p:childTnLst>
                                </p:cTn>
                              </p:par>
                            </p:childTnLst>
                          </p:cTn>
                        </p:par>
                        <p:par>
                          <p:cTn id="40" fill="hold" nodeType="afterGroup">
                            <p:stCondLst>
                              <p:cond delay="357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par>
                          <p:cTn id="44" fill="hold" nodeType="afterGroup">
                            <p:stCondLst>
                              <p:cond delay="4070"/>
                            </p:stCondLst>
                            <p:childTnLst>
                              <p:par>
                                <p:cTn id="45" presetID="22" presetClass="entr" presetSubtype="4"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par>
                          <p:cTn id="48" fill="hold" nodeType="afterGroup">
                            <p:stCondLst>
                              <p:cond delay="4570"/>
                            </p:stCondLst>
                            <p:childTnLst>
                              <p:par>
                                <p:cTn id="49" presetID="22" presetClass="entr" presetSubtype="8"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left)">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P spid="47109" grpId="0" animBg="1"/>
      <p:bldP spid="4713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2305050"/>
            <a:ext cx="12196763" cy="3600450"/>
            <a:chOff x="0" y="0"/>
            <a:chExt cx="12350751" cy="3600450"/>
          </a:xfrm>
        </p:grpSpPr>
        <p:sp>
          <p:nvSpPr>
            <p:cNvPr id="2" name="Freeform 13"/>
            <p:cNvSpPr>
              <a:spLocks/>
            </p:cNvSpPr>
            <p:nvPr/>
          </p:nvSpPr>
          <p:spPr bwMode="auto">
            <a:xfrm>
              <a:off x="5778500" y="339725"/>
              <a:ext cx="6572250" cy="2846388"/>
            </a:xfrm>
            <a:custGeom>
              <a:avLst/>
              <a:gdLst>
                <a:gd name="T0" fmla="*/ 876506 w 8518"/>
                <a:gd name="T1" fmla="*/ 0 h 3662"/>
                <a:gd name="T2" fmla="*/ 6572250 w 8518"/>
                <a:gd name="T3" fmla="*/ 0 h 3662"/>
                <a:gd name="T4" fmla="*/ 6572250 w 8518"/>
                <a:gd name="T5" fmla="*/ 2846388 h 3662"/>
                <a:gd name="T6" fmla="*/ 0 w 8518"/>
                <a:gd name="T7" fmla="*/ 2846388 h 3662"/>
                <a:gd name="T8" fmla="*/ 876506 w 8518"/>
                <a:gd name="T9" fmla="*/ 0 h 3662"/>
                <a:gd name="T10" fmla="*/ 0 60000 65536"/>
                <a:gd name="T11" fmla="*/ 0 60000 65536"/>
                <a:gd name="T12" fmla="*/ 0 60000 65536"/>
                <a:gd name="T13" fmla="*/ 0 60000 65536"/>
                <a:gd name="T14" fmla="*/ 0 60000 65536"/>
                <a:gd name="T15" fmla="*/ 0 w 8518"/>
                <a:gd name="T16" fmla="*/ 0 h 3662"/>
                <a:gd name="T17" fmla="*/ 8518 w 8518"/>
                <a:gd name="T18" fmla="*/ 3662 h 3662"/>
              </a:gdLst>
              <a:ahLst/>
              <a:cxnLst>
                <a:cxn ang="T10">
                  <a:pos x="T0" y="T1"/>
                </a:cxn>
                <a:cxn ang="T11">
                  <a:pos x="T2" y="T3"/>
                </a:cxn>
                <a:cxn ang="T12">
                  <a:pos x="T4" y="T5"/>
                </a:cxn>
                <a:cxn ang="T13">
                  <a:pos x="T6" y="T7"/>
                </a:cxn>
                <a:cxn ang="T14">
                  <a:pos x="T8" y="T9"/>
                </a:cxn>
              </a:cxnLst>
              <a:rect l="T15" t="T16" r="T17" b="T18"/>
              <a:pathLst>
                <a:path w="8518" h="3662">
                  <a:moveTo>
                    <a:pt x="1136" y="0"/>
                  </a:moveTo>
                  <a:lnTo>
                    <a:pt x="8518" y="0"/>
                  </a:lnTo>
                  <a:lnTo>
                    <a:pt x="8518" y="3662"/>
                  </a:lnTo>
                  <a:lnTo>
                    <a:pt x="0" y="3662"/>
                  </a:lnTo>
                  <a:lnTo>
                    <a:pt x="113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63" name="Freeform 14"/>
            <p:cNvSpPr>
              <a:spLocks/>
            </p:cNvSpPr>
            <p:nvPr/>
          </p:nvSpPr>
          <p:spPr bwMode="auto">
            <a:xfrm>
              <a:off x="4279517" y="0"/>
              <a:ext cx="8071234" cy="287338"/>
            </a:xfrm>
            <a:custGeom>
              <a:avLst/>
              <a:gdLst>
                <a:gd name="T0" fmla="*/ 126746 w 9170"/>
                <a:gd name="T1" fmla="*/ 0 h 370"/>
                <a:gd name="T2" fmla="*/ 8071234 w 9170"/>
                <a:gd name="T3" fmla="*/ 0 h 370"/>
                <a:gd name="T4" fmla="*/ 8071234 w 9170"/>
                <a:gd name="T5" fmla="*/ 287338 h 370"/>
                <a:gd name="T6" fmla="*/ 0 w 9170"/>
                <a:gd name="T7" fmla="*/ 287338 h 370"/>
                <a:gd name="T8" fmla="*/ 126746 w 9170"/>
                <a:gd name="T9" fmla="*/ 0 h 370"/>
                <a:gd name="T10" fmla="*/ 0 60000 65536"/>
                <a:gd name="T11" fmla="*/ 0 60000 65536"/>
                <a:gd name="T12" fmla="*/ 0 60000 65536"/>
                <a:gd name="T13" fmla="*/ 0 60000 65536"/>
                <a:gd name="T14" fmla="*/ 0 60000 65536"/>
                <a:gd name="T15" fmla="*/ 0 w 9170"/>
                <a:gd name="T16" fmla="*/ 0 h 370"/>
                <a:gd name="T17" fmla="*/ 9170 w 9170"/>
                <a:gd name="T18" fmla="*/ 370 h 370"/>
              </a:gdLst>
              <a:ahLst/>
              <a:cxnLst>
                <a:cxn ang="T10">
                  <a:pos x="T0" y="T1"/>
                </a:cxn>
                <a:cxn ang="T11">
                  <a:pos x="T2" y="T3"/>
                </a:cxn>
                <a:cxn ang="T12">
                  <a:pos x="T4" y="T5"/>
                </a:cxn>
                <a:cxn ang="T13">
                  <a:pos x="T6" y="T7"/>
                </a:cxn>
                <a:cxn ang="T14">
                  <a:pos x="T8" y="T9"/>
                </a:cxn>
              </a:cxnLst>
              <a:rect l="T15" t="T16" r="T17" b="T18"/>
              <a:pathLst>
                <a:path w="9170" h="370">
                  <a:moveTo>
                    <a:pt x="144" y="0"/>
                  </a:moveTo>
                  <a:lnTo>
                    <a:pt x="9170" y="0"/>
                  </a:lnTo>
                  <a:lnTo>
                    <a:pt x="9170" y="370"/>
                  </a:lnTo>
                  <a:lnTo>
                    <a:pt x="0" y="370"/>
                  </a:lnTo>
                  <a:lnTo>
                    <a:pt x="144"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64" name="Freeform 15"/>
            <p:cNvSpPr>
              <a:spLocks/>
            </p:cNvSpPr>
            <p:nvPr/>
          </p:nvSpPr>
          <p:spPr bwMode="auto">
            <a:xfrm>
              <a:off x="0" y="3235325"/>
              <a:ext cx="7826375" cy="365125"/>
            </a:xfrm>
            <a:custGeom>
              <a:avLst/>
              <a:gdLst>
                <a:gd name="T0" fmla="*/ 7608033 w 10144"/>
                <a:gd name="T1" fmla="*/ 0 h 469"/>
                <a:gd name="T2" fmla="*/ 0 w 10144"/>
                <a:gd name="T3" fmla="*/ 0 h 469"/>
                <a:gd name="T4" fmla="*/ 0 w 10144"/>
                <a:gd name="T5" fmla="*/ 365125 h 469"/>
                <a:gd name="T6" fmla="*/ 7826375 w 10144"/>
                <a:gd name="T7" fmla="*/ 365125 h 469"/>
                <a:gd name="T8" fmla="*/ 7608033 w 10144"/>
                <a:gd name="T9" fmla="*/ 0 h 469"/>
                <a:gd name="T10" fmla="*/ 0 60000 65536"/>
                <a:gd name="T11" fmla="*/ 0 60000 65536"/>
                <a:gd name="T12" fmla="*/ 0 60000 65536"/>
                <a:gd name="T13" fmla="*/ 0 60000 65536"/>
                <a:gd name="T14" fmla="*/ 0 60000 65536"/>
                <a:gd name="T15" fmla="*/ 0 w 10144"/>
                <a:gd name="T16" fmla="*/ 0 h 469"/>
                <a:gd name="T17" fmla="*/ 10144 w 10144"/>
                <a:gd name="T18" fmla="*/ 469 h 469"/>
              </a:gdLst>
              <a:ahLst/>
              <a:cxnLst>
                <a:cxn ang="T10">
                  <a:pos x="T0" y="T1"/>
                </a:cxn>
                <a:cxn ang="T11">
                  <a:pos x="T2" y="T3"/>
                </a:cxn>
                <a:cxn ang="T12">
                  <a:pos x="T4" y="T5"/>
                </a:cxn>
                <a:cxn ang="T13">
                  <a:pos x="T6" y="T7"/>
                </a:cxn>
                <a:cxn ang="T14">
                  <a:pos x="T8" y="T9"/>
                </a:cxn>
              </a:cxnLst>
              <a:rect l="T15" t="T16" r="T17" b="T18"/>
              <a:pathLst>
                <a:path w="10144" h="469">
                  <a:moveTo>
                    <a:pt x="9861" y="0"/>
                  </a:moveTo>
                  <a:lnTo>
                    <a:pt x="0" y="0"/>
                  </a:lnTo>
                  <a:lnTo>
                    <a:pt x="0" y="469"/>
                  </a:lnTo>
                  <a:lnTo>
                    <a:pt x="10144" y="469"/>
                  </a:lnTo>
                  <a:lnTo>
                    <a:pt x="9861" y="0"/>
                  </a:lnTo>
                  <a:close/>
                </a:path>
              </a:pathLst>
            </a:custGeom>
            <a:solidFill>
              <a:srgbClr val="606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 name="Freeform 16"/>
            <p:cNvSpPr>
              <a:spLocks/>
            </p:cNvSpPr>
            <p:nvPr/>
          </p:nvSpPr>
          <p:spPr bwMode="auto">
            <a:xfrm>
              <a:off x="11122025" y="3235325"/>
              <a:ext cx="1228725" cy="365125"/>
            </a:xfrm>
            <a:custGeom>
              <a:avLst/>
              <a:gdLst>
                <a:gd name="T0" fmla="*/ 218149 w 1594"/>
                <a:gd name="T1" fmla="*/ 365125 h 469"/>
                <a:gd name="T2" fmla="*/ 1228725 w 1594"/>
                <a:gd name="T3" fmla="*/ 365125 h 469"/>
                <a:gd name="T4" fmla="*/ 1228725 w 1594"/>
                <a:gd name="T5" fmla="*/ 0 h 469"/>
                <a:gd name="T6" fmla="*/ 0 w 1594"/>
                <a:gd name="T7" fmla="*/ 0 h 469"/>
                <a:gd name="T8" fmla="*/ 218149 w 1594"/>
                <a:gd name="T9" fmla="*/ 365125 h 469"/>
                <a:gd name="T10" fmla="*/ 0 60000 65536"/>
                <a:gd name="T11" fmla="*/ 0 60000 65536"/>
                <a:gd name="T12" fmla="*/ 0 60000 65536"/>
                <a:gd name="T13" fmla="*/ 0 60000 65536"/>
                <a:gd name="T14" fmla="*/ 0 60000 65536"/>
                <a:gd name="T15" fmla="*/ 0 w 1594"/>
                <a:gd name="T16" fmla="*/ 0 h 469"/>
                <a:gd name="T17" fmla="*/ 1594 w 1594"/>
                <a:gd name="T18" fmla="*/ 469 h 469"/>
              </a:gdLst>
              <a:ahLst/>
              <a:cxnLst>
                <a:cxn ang="T10">
                  <a:pos x="T0" y="T1"/>
                </a:cxn>
                <a:cxn ang="T11">
                  <a:pos x="T2" y="T3"/>
                </a:cxn>
                <a:cxn ang="T12">
                  <a:pos x="T4" y="T5"/>
                </a:cxn>
                <a:cxn ang="T13">
                  <a:pos x="T6" y="T7"/>
                </a:cxn>
                <a:cxn ang="T14">
                  <a:pos x="T8" y="T9"/>
                </a:cxn>
              </a:cxnLst>
              <a:rect l="T15" t="T16" r="T17" b="T18"/>
              <a:pathLst>
                <a:path w="1594" h="469">
                  <a:moveTo>
                    <a:pt x="283" y="469"/>
                  </a:moveTo>
                  <a:lnTo>
                    <a:pt x="1594" y="469"/>
                  </a:lnTo>
                  <a:lnTo>
                    <a:pt x="1594" y="0"/>
                  </a:lnTo>
                  <a:lnTo>
                    <a:pt x="0" y="0"/>
                  </a:lnTo>
                  <a:lnTo>
                    <a:pt x="283" y="469"/>
                  </a:lnTo>
                  <a:close/>
                </a:path>
              </a:pathLst>
            </a:custGeom>
            <a:solidFill>
              <a:srgbClr val="6062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166" name="Freeform 17"/>
            <p:cNvSpPr>
              <a:spLocks/>
            </p:cNvSpPr>
            <p:nvPr/>
          </p:nvSpPr>
          <p:spPr bwMode="auto">
            <a:xfrm>
              <a:off x="0" y="339725"/>
              <a:ext cx="6580188" cy="2846388"/>
            </a:xfrm>
            <a:custGeom>
              <a:avLst/>
              <a:gdLst>
                <a:gd name="T0" fmla="*/ 6580188 w 8527"/>
                <a:gd name="T1" fmla="*/ 0 h 3662"/>
                <a:gd name="T2" fmla="*/ 5712810 w 8527"/>
                <a:gd name="T3" fmla="*/ 2846388 h 3662"/>
                <a:gd name="T4" fmla="*/ 0 w 8527"/>
                <a:gd name="T5" fmla="*/ 2846388 h 3662"/>
                <a:gd name="T6" fmla="*/ 2315 w 8527"/>
                <a:gd name="T7" fmla="*/ 0 h 3662"/>
                <a:gd name="T8" fmla="*/ 6580188 w 8527"/>
                <a:gd name="T9" fmla="*/ 0 h 3662"/>
                <a:gd name="T10" fmla="*/ 0 60000 65536"/>
                <a:gd name="T11" fmla="*/ 0 60000 65536"/>
                <a:gd name="T12" fmla="*/ 0 60000 65536"/>
                <a:gd name="T13" fmla="*/ 0 60000 65536"/>
                <a:gd name="T14" fmla="*/ 0 60000 65536"/>
                <a:gd name="T15" fmla="*/ 0 w 8527"/>
                <a:gd name="T16" fmla="*/ 0 h 3662"/>
                <a:gd name="T17" fmla="*/ 8527 w 8527"/>
                <a:gd name="T18" fmla="*/ 3662 h 3662"/>
              </a:gdLst>
              <a:ahLst/>
              <a:cxnLst>
                <a:cxn ang="T10">
                  <a:pos x="T0" y="T1"/>
                </a:cxn>
                <a:cxn ang="T11">
                  <a:pos x="T2" y="T3"/>
                </a:cxn>
                <a:cxn ang="T12">
                  <a:pos x="T4" y="T5"/>
                </a:cxn>
                <a:cxn ang="T13">
                  <a:pos x="T6" y="T7"/>
                </a:cxn>
                <a:cxn ang="T14">
                  <a:pos x="T8" y="T9"/>
                </a:cxn>
              </a:cxnLst>
              <a:rect l="T15" t="T16" r="T17" b="T18"/>
              <a:pathLst>
                <a:path w="8527" h="3662">
                  <a:moveTo>
                    <a:pt x="8527" y="0"/>
                  </a:moveTo>
                  <a:lnTo>
                    <a:pt x="7403" y="3662"/>
                  </a:lnTo>
                  <a:lnTo>
                    <a:pt x="0" y="3662"/>
                  </a:lnTo>
                  <a:lnTo>
                    <a:pt x="3" y="0"/>
                  </a:lnTo>
                  <a:lnTo>
                    <a:pt x="8527" y="0"/>
                  </a:lnTo>
                  <a:close/>
                </a:path>
              </a:pathLst>
            </a:custGeom>
            <a:solidFill>
              <a:srgbClr val="C1C0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9160" name="Text Box 7"/>
          <p:cNvSpPr txBox="1">
            <a:spLocks noChangeArrowheads="1"/>
          </p:cNvSpPr>
          <p:nvPr/>
        </p:nvSpPr>
        <p:spPr bwMode="auto">
          <a:xfrm>
            <a:off x="7681913" y="5565775"/>
            <a:ext cx="324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000000"/>
                </a:solidFill>
              </a:rPr>
              <a:t>汇报人：恒好美佳 </a:t>
            </a:r>
            <a:r>
              <a:rPr lang="en-US" altLang="zh-CN" sz="1800" b="1">
                <a:solidFill>
                  <a:srgbClr val="000000"/>
                </a:solidFill>
              </a:rPr>
              <a:t>2020.03.16</a:t>
            </a:r>
            <a:endParaRPr lang="zh-CN" altLang="en-US" sz="1800" b="1">
              <a:solidFill>
                <a:srgbClr val="000000"/>
              </a:solidFill>
            </a:endParaRPr>
          </a:p>
        </p:txBody>
      </p:sp>
      <p:sp>
        <p:nvSpPr>
          <p:cNvPr id="49161" name="Rectangle 3"/>
          <p:cNvSpPr>
            <a:spLocks noGrp="1" noChangeArrowheads="1"/>
          </p:cNvSpPr>
          <p:nvPr>
            <p:ph type="ctrTitle" idx="4294967295"/>
          </p:nvPr>
        </p:nvSpPr>
        <p:spPr>
          <a:xfrm>
            <a:off x="6497638" y="3397250"/>
            <a:ext cx="5397500" cy="669925"/>
          </a:xfrm>
        </p:spPr>
        <p:txBody>
          <a:bodyPr/>
          <a:lstStyle/>
          <a:p>
            <a:pPr algn="dist" eaLnBrk="1" hangingPunct="1"/>
            <a:r>
              <a:rPr lang="zh-CN" altLang="en-US" sz="7000" b="1" smtClean="0">
                <a:solidFill>
                  <a:srgbClr val="F8F8F8"/>
                </a:solidFill>
              </a:rPr>
              <a:t>感谢聆听</a:t>
            </a:r>
          </a:p>
        </p:txBody>
      </p:sp>
      <p:sp>
        <p:nvSpPr>
          <p:cNvPr id="49162" name="Rectangle 4"/>
          <p:cNvSpPr>
            <a:spLocks noGrp="1" noChangeArrowheads="1"/>
          </p:cNvSpPr>
          <p:nvPr>
            <p:ph type="subTitle" idx="4294967295"/>
          </p:nvPr>
        </p:nvSpPr>
        <p:spPr>
          <a:xfrm>
            <a:off x="6113463" y="4294188"/>
            <a:ext cx="5780087" cy="430212"/>
          </a:xfrm>
        </p:spPr>
        <p:txBody>
          <a:bodyPr anchor="ctr"/>
          <a:lstStyle/>
          <a:p>
            <a:pPr marL="0" indent="0" algn="r" eaLnBrk="1" hangingPunct="1">
              <a:spcBef>
                <a:spcPct val="0"/>
              </a:spcBef>
              <a:buFontTx/>
              <a:buNone/>
            </a:pPr>
            <a:r>
              <a:rPr lang="zh-CN" altLang="en-US" sz="2200" smtClean="0">
                <a:solidFill>
                  <a:srgbClr val="F8F8F8"/>
                </a:solidFill>
              </a:rPr>
              <a:t>简约设计、寓意明确、版式工整、动态页面</a:t>
            </a:r>
          </a:p>
        </p:txBody>
      </p:sp>
      <p:pic>
        <p:nvPicPr>
          <p:cNvPr id="49158" name="图片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438"/>
            <a:ext cx="6113463"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图片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9750"/>
            <a:ext cx="136842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5" name="Rectangle 4"/>
          <p:cNvSpPr txBox="1">
            <a:spLocks noChangeArrowheads="1"/>
          </p:cNvSpPr>
          <p:nvPr/>
        </p:nvSpPr>
        <p:spPr bwMode="auto">
          <a:xfrm>
            <a:off x="5945188" y="1809750"/>
            <a:ext cx="60118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buFontTx/>
              <a:buNone/>
            </a:pPr>
            <a:r>
              <a:rPr lang="zh-CN" altLang="en-US">
                <a:solidFill>
                  <a:srgbClr val="C4261D"/>
                </a:solidFill>
              </a:rPr>
              <a:t>财务、经营分析●调研报告●汇报总结●统计分析</a:t>
            </a:r>
          </a:p>
          <a:p>
            <a:pPr eaLnBrk="1" hangingPunct="1">
              <a:buFontTx/>
              <a:buNone/>
            </a:pPr>
            <a:endParaRPr lang="zh-CN" altLang="en-US">
              <a:solidFill>
                <a:srgbClr val="C4261D"/>
              </a:solidFill>
            </a:endParaRPr>
          </a:p>
        </p:txBody>
      </p:sp>
      <p:pic>
        <p:nvPicPr>
          <p:cNvPr id="4" name="图片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04425" y="350838"/>
            <a:ext cx="180181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999">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161"/>
                                        </p:tgtEl>
                                        <p:attrNameLst>
                                          <p:attrName>style.visibility</p:attrName>
                                        </p:attrNameLst>
                                      </p:cBhvr>
                                      <p:to>
                                        <p:strVal val="visible"/>
                                      </p:to>
                                    </p:set>
                                    <p:anim calcmode="lin" valueType="num">
                                      <p:cBhvr>
                                        <p:cTn id="7" dur="500" fill="hold"/>
                                        <p:tgtEl>
                                          <p:spTgt spid="4916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161"/>
                                        </p:tgtEl>
                                        <p:attrNameLst>
                                          <p:attrName>ppt_y</p:attrName>
                                        </p:attrNameLst>
                                      </p:cBhvr>
                                      <p:tavLst>
                                        <p:tav tm="0">
                                          <p:val>
                                            <p:strVal val="#ppt_y"/>
                                          </p:val>
                                        </p:tav>
                                        <p:tav tm="100000">
                                          <p:val>
                                            <p:strVal val="#ppt_y"/>
                                          </p:val>
                                        </p:tav>
                                      </p:tavLst>
                                    </p:anim>
                                    <p:anim calcmode="lin" valueType="num">
                                      <p:cBhvr>
                                        <p:cTn id="9" dur="500" fill="hold"/>
                                        <p:tgtEl>
                                          <p:spTgt spid="4916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1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161"/>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49162">
                                            <p:txEl>
                                              <p:pRg st="0" end="0"/>
                                            </p:txEl>
                                          </p:spTgt>
                                        </p:tgtEl>
                                        <p:attrNameLst>
                                          <p:attrName>style.visibility</p:attrName>
                                        </p:attrNameLst>
                                      </p:cBhvr>
                                      <p:to>
                                        <p:strVal val="visible"/>
                                      </p:to>
                                    </p:set>
                                    <p:anim calcmode="lin" valueType="num">
                                      <p:cBhvr additive="base">
                                        <p:cTn id="14" dur="500" fill="hold"/>
                                        <p:tgtEl>
                                          <p:spTgt spid="49162">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9162">
                                            <p:txEl>
                                              <p:pRg st="0" end="0"/>
                                            </p:txEl>
                                          </p:spTgt>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6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9160"/>
                                        </p:tgtEl>
                                        <p:attrNameLst>
                                          <p:attrName>style.visibility</p:attrName>
                                        </p:attrNameLst>
                                      </p:cBhvr>
                                      <p:to>
                                        <p:strVal val="visible"/>
                                      </p:to>
                                    </p:set>
                                    <p:anim calcmode="lin" valueType="num">
                                      <p:cBhvr>
                                        <p:cTn id="19" dur="500" fill="hold"/>
                                        <p:tgtEl>
                                          <p:spTgt spid="49160"/>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9160"/>
                                        </p:tgtEl>
                                        <p:attrNameLst>
                                          <p:attrName>ppt_y</p:attrName>
                                        </p:attrNameLst>
                                      </p:cBhvr>
                                      <p:tavLst>
                                        <p:tav tm="0">
                                          <p:val>
                                            <p:strVal val="#ppt_y"/>
                                          </p:val>
                                        </p:tav>
                                        <p:tav tm="100000">
                                          <p:val>
                                            <p:strVal val="#ppt_y"/>
                                          </p:val>
                                        </p:tav>
                                      </p:tavLst>
                                    </p:anim>
                                    <p:anim calcmode="lin" valueType="num">
                                      <p:cBhvr>
                                        <p:cTn id="21" dur="500" fill="hold"/>
                                        <p:tgtEl>
                                          <p:spTgt spid="49160"/>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9160"/>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9160"/>
                                        </p:tgtEl>
                                      </p:cBhvr>
                                    </p:animEffect>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165"/>
                                        </p:tgtEl>
                                        <p:attrNameLst>
                                          <p:attrName>style.visibility</p:attrName>
                                        </p:attrNameLst>
                                      </p:cBhvr>
                                      <p:to>
                                        <p:strVal val="visible"/>
                                      </p:to>
                                    </p:set>
                                    <p:anim calcmode="lin" valueType="num">
                                      <p:cBhvr additive="base">
                                        <p:cTn id="27" dur="500" fill="hold"/>
                                        <p:tgtEl>
                                          <p:spTgt spid="49165"/>
                                        </p:tgtEl>
                                        <p:attrNameLst>
                                          <p:attrName>ppt_x</p:attrName>
                                        </p:attrNameLst>
                                      </p:cBhvr>
                                      <p:tavLst>
                                        <p:tav tm="0">
                                          <p:val>
                                            <p:strVal val="0-#ppt_w/2"/>
                                          </p:val>
                                        </p:tav>
                                        <p:tav tm="100000">
                                          <p:val>
                                            <p:strVal val="#ppt_x"/>
                                          </p:val>
                                        </p:tav>
                                      </p:tavLst>
                                    </p:anim>
                                    <p:anim calcmode="lin" valueType="num">
                                      <p:cBhvr additive="base">
                                        <p:cTn id="28"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autoUpdateAnimBg="0"/>
      <p:bldP spid="49161" grpId="0" autoUpdateAnimBg="0"/>
      <p:bldP spid="49162" grpId="0" build="p" autoUpdateAnimBg="0"/>
      <p:bldP spid="4916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08150" y="3159125"/>
            <a:ext cx="2676525" cy="2566988"/>
            <a:chOff x="0" y="0"/>
            <a:chExt cx="2087747" cy="2002003"/>
          </a:xfrm>
        </p:grpSpPr>
        <p:grpSp>
          <p:nvGrpSpPr>
            <p:cNvPr id="3" name="Group 3"/>
            <p:cNvGrpSpPr>
              <a:grpSpLocks/>
            </p:cNvGrpSpPr>
            <p:nvPr/>
          </p:nvGrpSpPr>
          <p:grpSpPr bwMode="auto">
            <a:xfrm>
              <a:off x="0" y="0"/>
              <a:ext cx="2087747" cy="2002003"/>
              <a:chOff x="0" y="0"/>
              <a:chExt cx="2087747" cy="2002003"/>
            </a:xfrm>
          </p:grpSpPr>
          <p:sp>
            <p:nvSpPr>
              <p:cNvPr id="10244" name="AutoShape 2"/>
              <p:cNvSpPr>
                <a:spLocks noChangeArrowheads="1"/>
              </p:cNvSpPr>
              <p:nvPr/>
            </p:nvSpPr>
            <p:spPr bwMode="auto">
              <a:xfrm>
                <a:off x="0" y="0"/>
                <a:ext cx="2087747" cy="1907908"/>
              </a:xfrm>
              <a:prstGeom prst="roundRect">
                <a:avLst>
                  <a:gd name="adj" fmla="val 894"/>
                </a:avLst>
              </a:prstGeom>
              <a:gradFill rotWithShape="1">
                <a:gsLst>
                  <a:gs pos="0">
                    <a:srgbClr val="FFFFFF"/>
                  </a:gs>
                  <a:gs pos="100000">
                    <a:srgbClr val="D8D8D8"/>
                  </a:gs>
                </a:gsLst>
                <a:lin ang="5400000" scaled="1"/>
              </a:gradFill>
              <a:ln w="6350" cmpd="sng">
                <a:solidFill>
                  <a:srgbClr val="808080"/>
                </a:solidFill>
                <a:round/>
                <a:headEnd/>
                <a:tailEnd/>
              </a:ln>
            </p:spPr>
            <p:txBody>
              <a:bodyPr wrap="none" anchor="ctr"/>
              <a:lstStyle/>
              <a:p>
                <a:pPr marL="92075" algn="ctr" eaLnBrk="1" hangingPunct="1">
                  <a:spcBef>
                    <a:spcPct val="20000"/>
                  </a:spcBef>
                  <a:buClr>
                    <a:srgbClr val="E1B40C"/>
                  </a:buClr>
                  <a:buFont typeface="Wingdings" pitchFamily="2" charset="2"/>
                  <a:buNone/>
                  <a:defRPr/>
                </a:pPr>
                <a:endParaRPr lang="zh-CN" altLang="en-US"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pic>
            <p:nvPicPr>
              <p:cNvPr id="10278" name="Picture 27"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0" y="1920156"/>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9"/>
            <p:cNvSpPr>
              <a:spLocks noChangeArrowheads="1"/>
            </p:cNvSpPr>
            <p:nvPr/>
          </p:nvSpPr>
          <p:spPr bwMode="auto">
            <a:xfrm>
              <a:off x="59761" y="1117276"/>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p:txBody>
        </p:sp>
        <p:pic>
          <p:nvPicPr>
            <p:cNvPr id="10274" name="Picture 14" descr="图片1"/>
            <p:cNvPicPr>
              <a:picLocks noChangeAspect="1" noChangeArrowheads="1"/>
            </p:cNvPicPr>
            <p:nvPr/>
          </p:nvPicPr>
          <p:blipFill>
            <a:blip r:embed="rId3">
              <a:extLst>
                <a:ext uri="{28A0092B-C50C-407E-A947-70E740481C1C}">
                  <a14:useLocalDpi xmlns:a14="http://schemas.microsoft.com/office/drawing/2010/main" val="0"/>
                </a:ext>
              </a:extLst>
            </a:blip>
            <a:srcRect l="7112" r="7730" b="73112"/>
            <a:stretch>
              <a:fillRect/>
            </a:stretch>
          </p:blipFill>
          <p:spPr bwMode="auto">
            <a:xfrm>
              <a:off x="1119874" y="162395"/>
              <a:ext cx="824966" cy="79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5" name="Rectangle 15"/>
            <p:cNvSpPr>
              <a:spLocks noChangeArrowheads="1"/>
            </p:cNvSpPr>
            <p:nvPr/>
          </p:nvSpPr>
          <p:spPr bwMode="auto">
            <a:xfrm>
              <a:off x="58463" y="456005"/>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000000"/>
                  </a:solidFill>
                  <a:latin typeface="微软雅黑" panose="020B0503020204020204" pitchFamily="34" charset="-122"/>
                </a:rPr>
                <a:t>添加文字</a:t>
              </a:r>
            </a:p>
          </p:txBody>
        </p:sp>
        <p:sp>
          <p:nvSpPr>
            <p:cNvPr id="10276" name="Rectangle 16"/>
            <p:cNvSpPr>
              <a:spLocks noChangeArrowheads="1"/>
            </p:cNvSpPr>
            <p:nvPr/>
          </p:nvSpPr>
          <p:spPr bwMode="auto">
            <a:xfrm>
              <a:off x="1119874" y="136412"/>
              <a:ext cx="822367" cy="822367"/>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00"/>
                </a:solidFill>
                <a:latin typeface="微软雅黑" panose="020B0503020204020204" pitchFamily="34" charset="-122"/>
              </a:endParaRPr>
            </a:p>
          </p:txBody>
        </p:sp>
      </p:grpSp>
      <p:grpSp>
        <p:nvGrpSpPr>
          <p:cNvPr id="4" name="Group 10"/>
          <p:cNvGrpSpPr>
            <a:grpSpLocks/>
          </p:cNvGrpSpPr>
          <p:nvPr/>
        </p:nvGrpSpPr>
        <p:grpSpPr bwMode="auto">
          <a:xfrm>
            <a:off x="4760913" y="3159125"/>
            <a:ext cx="2676525" cy="2566988"/>
            <a:chOff x="0" y="0"/>
            <a:chExt cx="2087747" cy="2002003"/>
          </a:xfrm>
        </p:grpSpPr>
        <p:grpSp>
          <p:nvGrpSpPr>
            <p:cNvPr id="10265" name="Group 11"/>
            <p:cNvGrpSpPr>
              <a:grpSpLocks/>
            </p:cNvGrpSpPr>
            <p:nvPr/>
          </p:nvGrpSpPr>
          <p:grpSpPr bwMode="auto">
            <a:xfrm>
              <a:off x="0" y="0"/>
              <a:ext cx="2087747" cy="2002003"/>
              <a:chOff x="0" y="0"/>
              <a:chExt cx="2087747" cy="2002003"/>
            </a:xfrm>
          </p:grpSpPr>
          <p:pic>
            <p:nvPicPr>
              <p:cNvPr id="7" name="Picture 3"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0" y="1920156"/>
                <a:ext cx="2087747"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4"/>
              <p:cNvSpPr>
                <a:spLocks noChangeArrowheads="1"/>
              </p:cNvSpPr>
              <p:nvPr/>
            </p:nvSpPr>
            <p:spPr bwMode="auto">
              <a:xfrm>
                <a:off x="0" y="0"/>
                <a:ext cx="2087747" cy="1907908"/>
              </a:xfrm>
              <a:prstGeom prst="roundRect">
                <a:avLst>
                  <a:gd name="adj" fmla="val 894"/>
                </a:avLst>
              </a:prstGeom>
              <a:gradFill rotWithShape="1">
                <a:gsLst>
                  <a:gs pos="0">
                    <a:srgbClr val="FFFFFF"/>
                  </a:gs>
                  <a:gs pos="100000">
                    <a:srgbClr val="D8D8D8"/>
                  </a:gs>
                </a:gsLst>
                <a:lin ang="5400000" scaled="1"/>
              </a:gradFill>
              <a:ln w="6350" cmpd="sng">
                <a:solidFill>
                  <a:srgbClr val="808080"/>
                </a:solidFill>
                <a:round/>
                <a:headEnd/>
                <a:tailEnd/>
              </a:ln>
            </p:spPr>
            <p:txBody>
              <a:bodyPr wrap="none" anchor="ctr"/>
              <a:lstStyle/>
              <a:p>
                <a:pPr algn="ctr" eaLnBrk="1" hangingPunct="1">
                  <a:spcBef>
                    <a:spcPct val="20000"/>
                  </a:spcBef>
                  <a:buClr>
                    <a:srgbClr val="E1B40C"/>
                  </a:buClr>
                  <a:buFont typeface="Wingdings" pitchFamily="2" charset="2"/>
                  <a:buNone/>
                  <a:defRPr/>
                </a:pPr>
                <a:endParaRPr lang="zh-CN" altLang="en-US"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grpSp>
        <p:pic>
          <p:nvPicPr>
            <p:cNvPr id="10266" name="Picture 7" descr="图片2"/>
            <p:cNvPicPr>
              <a:picLocks noChangeAspect="1" noChangeArrowheads="1"/>
            </p:cNvPicPr>
            <p:nvPr/>
          </p:nvPicPr>
          <p:blipFill>
            <a:blip r:embed="rId4">
              <a:extLst>
                <a:ext uri="{28A0092B-C50C-407E-A947-70E740481C1C}">
                  <a14:useLocalDpi xmlns:a14="http://schemas.microsoft.com/office/drawing/2010/main" val="0"/>
                </a:ext>
              </a:extLst>
            </a:blip>
            <a:srcRect l="5891" r="2945" b="74030"/>
            <a:stretch>
              <a:fillRect/>
            </a:stretch>
          </p:blipFill>
          <p:spPr bwMode="auto">
            <a:xfrm>
              <a:off x="1112079" y="175387"/>
              <a:ext cx="804179" cy="765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Rectangle 10"/>
            <p:cNvSpPr>
              <a:spLocks noChangeArrowheads="1"/>
            </p:cNvSpPr>
            <p:nvPr/>
          </p:nvSpPr>
          <p:spPr bwMode="auto">
            <a:xfrm>
              <a:off x="36377" y="456005"/>
              <a:ext cx="864163" cy="28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000000"/>
                  </a:solidFill>
                  <a:latin typeface="微软雅黑" panose="020B0503020204020204" pitchFamily="34" charset="-122"/>
                </a:rPr>
                <a:t>添加文字</a:t>
              </a:r>
            </a:p>
          </p:txBody>
        </p:sp>
        <p:sp>
          <p:nvSpPr>
            <p:cNvPr id="10268" name="Rectangle 11"/>
            <p:cNvSpPr>
              <a:spLocks noChangeArrowheads="1"/>
            </p:cNvSpPr>
            <p:nvPr/>
          </p:nvSpPr>
          <p:spPr bwMode="auto">
            <a:xfrm>
              <a:off x="37676" y="1117276"/>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p:txBody>
        </p:sp>
        <p:sp>
          <p:nvSpPr>
            <p:cNvPr id="10269" name="Rectangle 17"/>
            <p:cNvSpPr>
              <a:spLocks noChangeArrowheads="1"/>
            </p:cNvSpPr>
            <p:nvPr/>
          </p:nvSpPr>
          <p:spPr bwMode="auto">
            <a:xfrm>
              <a:off x="1110781" y="135113"/>
              <a:ext cx="808076" cy="808076"/>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00"/>
                </a:solidFill>
                <a:latin typeface="微软雅黑" panose="020B0503020204020204" pitchFamily="34" charset="-122"/>
              </a:endParaRPr>
            </a:p>
          </p:txBody>
        </p:sp>
      </p:grpSp>
      <p:grpSp>
        <p:nvGrpSpPr>
          <p:cNvPr id="6" name="Group 18"/>
          <p:cNvGrpSpPr>
            <a:grpSpLocks/>
          </p:cNvGrpSpPr>
          <p:nvPr/>
        </p:nvGrpSpPr>
        <p:grpSpPr bwMode="auto">
          <a:xfrm>
            <a:off x="7821613" y="3159125"/>
            <a:ext cx="2720975" cy="2566988"/>
            <a:chOff x="0" y="0"/>
            <a:chExt cx="2121524" cy="2002003"/>
          </a:xfrm>
        </p:grpSpPr>
        <p:grpSp>
          <p:nvGrpSpPr>
            <p:cNvPr id="10258" name="Group 19"/>
            <p:cNvGrpSpPr>
              <a:grpSpLocks/>
            </p:cNvGrpSpPr>
            <p:nvPr/>
          </p:nvGrpSpPr>
          <p:grpSpPr bwMode="auto">
            <a:xfrm>
              <a:off x="0" y="0"/>
              <a:ext cx="2121524" cy="2002003"/>
              <a:chOff x="0" y="0"/>
              <a:chExt cx="2121524" cy="2002003"/>
            </a:xfrm>
          </p:grpSpPr>
          <p:pic>
            <p:nvPicPr>
              <p:cNvPr id="10263" name="Picture 5" descr="投影2"/>
              <p:cNvPicPr>
                <a:picLocks noChangeAspect="1" noChangeArrowheads="1"/>
              </p:cNvPicPr>
              <p:nvPr/>
            </p:nvPicPr>
            <p:blipFill>
              <a:blip r:embed="rId2">
                <a:extLst>
                  <a:ext uri="{28A0092B-C50C-407E-A947-70E740481C1C}">
                    <a14:useLocalDpi xmlns:a14="http://schemas.microsoft.com/office/drawing/2010/main" val="0"/>
                  </a:ext>
                </a:extLst>
              </a:blip>
              <a:srcRect l="2441" t="61200" r="8347" b="7201"/>
              <a:stretch>
                <a:fillRect/>
              </a:stretch>
            </p:blipFill>
            <p:spPr bwMode="auto">
              <a:xfrm>
                <a:off x="0" y="1920156"/>
                <a:ext cx="2121524" cy="8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p:cNvSpPr>
                <a:spLocks noChangeArrowheads="1"/>
              </p:cNvSpPr>
              <p:nvPr/>
            </p:nvSpPr>
            <p:spPr bwMode="auto">
              <a:xfrm>
                <a:off x="0" y="0"/>
                <a:ext cx="2121524" cy="1907908"/>
              </a:xfrm>
              <a:prstGeom prst="roundRect">
                <a:avLst>
                  <a:gd name="adj" fmla="val 894"/>
                </a:avLst>
              </a:prstGeom>
              <a:gradFill rotWithShape="1">
                <a:gsLst>
                  <a:gs pos="0">
                    <a:srgbClr val="FFFFFF"/>
                  </a:gs>
                  <a:gs pos="100000">
                    <a:srgbClr val="D8D8D8"/>
                  </a:gs>
                </a:gsLst>
                <a:lin ang="5400000" scaled="1"/>
              </a:gradFill>
              <a:ln w="6350" cmpd="sng">
                <a:solidFill>
                  <a:srgbClr val="808080"/>
                </a:solidFill>
                <a:round/>
                <a:headEnd/>
                <a:tailEnd/>
              </a:ln>
            </p:spPr>
            <p:txBody>
              <a:bodyPr wrap="none" anchor="ctr"/>
              <a:lstStyle/>
              <a:p>
                <a:pPr marL="92075" algn="ctr" eaLnBrk="1" hangingPunct="1">
                  <a:spcBef>
                    <a:spcPct val="20000"/>
                  </a:spcBef>
                  <a:buClr>
                    <a:srgbClr val="E1B40C"/>
                  </a:buClr>
                  <a:buFont typeface="Wingdings" pitchFamily="2" charset="2"/>
                  <a:buNone/>
                  <a:defRPr/>
                </a:pPr>
                <a:endParaRPr lang="zh-CN" altLang="en-US" sz="2000">
                  <a:solidFill>
                    <a:srgbClr val="000000"/>
                  </a:solidFill>
                  <a:effectLst>
                    <a:outerShdw blurRad="38100" dist="38100" dir="2700000" algn="tl">
                      <a:srgbClr val="C0C0C0"/>
                    </a:outerShdw>
                  </a:effectLst>
                  <a:latin typeface="微软雅黑" pitchFamily="34" charset="-122"/>
                  <a:ea typeface="微软雅黑" pitchFamily="34" charset="-122"/>
                </a:endParaRPr>
              </a:p>
            </p:txBody>
          </p:sp>
        </p:grpSp>
        <p:pic>
          <p:nvPicPr>
            <p:cNvPr id="10259" name="Picture 8" descr="图片3"/>
            <p:cNvPicPr>
              <a:picLocks noChangeAspect="1" noChangeArrowheads="1"/>
            </p:cNvPicPr>
            <p:nvPr/>
          </p:nvPicPr>
          <p:blipFill>
            <a:blip r:embed="rId5">
              <a:extLst>
                <a:ext uri="{28A0092B-C50C-407E-A947-70E740481C1C}">
                  <a14:useLocalDpi xmlns:a14="http://schemas.microsoft.com/office/drawing/2010/main" val="0"/>
                </a:ext>
              </a:extLst>
            </a:blip>
            <a:srcRect l="6876" r="15500" b="73854"/>
            <a:stretch>
              <a:fillRect/>
            </a:stretch>
          </p:blipFill>
          <p:spPr bwMode="auto">
            <a:xfrm>
              <a:off x="1153652" y="170190"/>
              <a:ext cx="806777" cy="7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Rectangle 12"/>
            <p:cNvSpPr>
              <a:spLocks noChangeArrowheads="1"/>
            </p:cNvSpPr>
            <p:nvPr/>
          </p:nvSpPr>
          <p:spPr bwMode="auto">
            <a:xfrm>
              <a:off x="61060" y="456005"/>
              <a:ext cx="864163" cy="28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solidFill>
                    <a:srgbClr val="000000"/>
                  </a:solidFill>
                  <a:latin typeface="微软雅黑" panose="020B0503020204020204" pitchFamily="34" charset="-122"/>
                </a:rPr>
                <a:t>添加文字</a:t>
              </a:r>
            </a:p>
          </p:txBody>
        </p:sp>
        <p:sp>
          <p:nvSpPr>
            <p:cNvPr id="10261" name="Rectangle 13"/>
            <p:cNvSpPr>
              <a:spLocks noChangeArrowheads="1"/>
            </p:cNvSpPr>
            <p:nvPr/>
          </p:nvSpPr>
          <p:spPr bwMode="auto">
            <a:xfrm>
              <a:off x="62359" y="1117276"/>
              <a:ext cx="19721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a:p>
              <a:pPr eaLnBrk="1" hangingPunct="1">
                <a:lnSpc>
                  <a:spcPct val="120000"/>
                </a:lnSpc>
                <a:spcBef>
                  <a:spcPct val="0"/>
                </a:spcBef>
                <a:buFontTx/>
                <a:buNone/>
              </a:pPr>
              <a:r>
                <a:rPr lang="zh-CN" altLang="en-US" sz="1600">
                  <a:solidFill>
                    <a:srgbClr val="000000"/>
                  </a:solidFill>
                  <a:latin typeface="微软雅黑" panose="020B0503020204020204" pitchFamily="34" charset="-122"/>
                </a:rPr>
                <a:t>单击此处添加文字内容</a:t>
              </a:r>
            </a:p>
          </p:txBody>
        </p:sp>
        <p:sp>
          <p:nvSpPr>
            <p:cNvPr id="10262" name="Rectangle 18"/>
            <p:cNvSpPr>
              <a:spLocks noChangeArrowheads="1"/>
            </p:cNvSpPr>
            <p:nvPr/>
          </p:nvSpPr>
          <p:spPr bwMode="auto">
            <a:xfrm>
              <a:off x="1158848" y="135113"/>
              <a:ext cx="808076" cy="808076"/>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00"/>
                </a:solidFill>
                <a:latin typeface="微软雅黑" panose="020B0503020204020204" pitchFamily="34" charset="-122"/>
              </a:endParaRPr>
            </a:p>
          </p:txBody>
        </p:sp>
      </p:grpSp>
      <p:grpSp>
        <p:nvGrpSpPr>
          <p:cNvPr id="8" name="Group 26"/>
          <p:cNvGrpSpPr>
            <a:grpSpLocks/>
          </p:cNvGrpSpPr>
          <p:nvPr/>
        </p:nvGrpSpPr>
        <p:grpSpPr bwMode="auto">
          <a:xfrm>
            <a:off x="2728913" y="2660650"/>
            <a:ext cx="5794375" cy="498475"/>
            <a:chOff x="0" y="0"/>
            <a:chExt cx="3398" cy="383"/>
          </a:xfrm>
        </p:grpSpPr>
        <p:cxnSp>
          <p:nvCxnSpPr>
            <p:cNvPr id="10255" name="AutoShape 20"/>
            <p:cNvCxnSpPr>
              <a:cxnSpLocks noChangeShapeType="1"/>
            </p:cNvCxnSpPr>
            <p:nvPr/>
          </p:nvCxnSpPr>
          <p:spPr bwMode="auto">
            <a:xfrm rot="5400000">
              <a:off x="22" y="-22"/>
              <a:ext cx="383" cy="427"/>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10256" name="AutoShape 21"/>
            <p:cNvCxnSpPr>
              <a:cxnSpLocks noChangeShapeType="1"/>
              <a:endCxn id="4294967295" idx="0"/>
            </p:cNvCxnSpPr>
            <p:nvPr/>
          </p:nvCxnSpPr>
          <p:spPr bwMode="auto">
            <a:xfrm>
              <a:off x="1343" y="191"/>
              <a:ext cx="634" cy="192"/>
            </a:xfrm>
            <a:prstGeom prst="bentConnector2">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cxnSp>
          <p:nvCxnSpPr>
            <p:cNvPr id="10257" name="AutoShape 22"/>
            <p:cNvCxnSpPr>
              <a:cxnSpLocks noChangeShapeType="1"/>
            </p:cNvCxnSpPr>
            <p:nvPr/>
          </p:nvCxnSpPr>
          <p:spPr bwMode="auto">
            <a:xfrm rot="16200000" flipH="1">
              <a:off x="1719" y="-1294"/>
              <a:ext cx="383" cy="2971"/>
            </a:xfrm>
            <a:prstGeom prst="bentConnector3">
              <a:avLst>
                <a:gd name="adj1" fmla="val 49606"/>
              </a:avLst>
            </a:prstGeom>
            <a:noFill/>
            <a:ln w="19050">
              <a:solidFill>
                <a:srgbClr val="808080"/>
              </a:solidFill>
              <a:miter lim="800000"/>
              <a:headEnd/>
              <a:tailEnd type="triangle" w="med" len="med"/>
            </a:ln>
            <a:extLst>
              <a:ext uri="{909E8E84-426E-40DD-AFC4-6F175D3DCCD1}">
                <a14:hiddenFill xmlns:a14="http://schemas.microsoft.com/office/drawing/2010/main">
                  <a:noFill/>
                </a14:hiddenFill>
              </a:ext>
            </a:extLst>
          </p:spPr>
        </p:cxnSp>
      </p:grpSp>
      <p:sp>
        <p:nvSpPr>
          <p:cNvPr id="10270" name="AutoShape 23"/>
          <p:cNvSpPr>
            <a:spLocks noChangeArrowheads="1"/>
          </p:cNvSpPr>
          <p:nvPr/>
        </p:nvSpPr>
        <p:spPr bwMode="auto">
          <a:xfrm>
            <a:off x="3476625" y="1801813"/>
            <a:ext cx="6553200" cy="758825"/>
          </a:xfrm>
          <a:prstGeom prst="roundRect">
            <a:avLst>
              <a:gd name="adj" fmla="val 10250"/>
            </a:avLst>
          </a:prstGeom>
          <a:solidFill>
            <a:schemeClr val="accent2"/>
          </a:solidFill>
          <a:ln w="9525">
            <a:solidFill>
              <a:srgbClr val="808080"/>
            </a:solidFill>
            <a:round/>
            <a:headEnd/>
            <a:tailEnd/>
          </a:ln>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0000"/>
              </a:solidFill>
              <a:latin typeface="微软雅黑" panose="020B0503020204020204" pitchFamily="34" charset="-122"/>
            </a:endParaRPr>
          </a:p>
        </p:txBody>
      </p:sp>
      <p:sp>
        <p:nvSpPr>
          <p:cNvPr id="10271" name="AutoShape 24"/>
          <p:cNvSpPr>
            <a:spLocks noChangeArrowheads="1"/>
          </p:cNvSpPr>
          <p:nvPr/>
        </p:nvSpPr>
        <p:spPr bwMode="auto">
          <a:xfrm>
            <a:off x="2120900" y="1701800"/>
            <a:ext cx="2117725" cy="917575"/>
          </a:xfrm>
          <a:prstGeom prst="roundRect">
            <a:avLst>
              <a:gd name="adj" fmla="val 12144"/>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a:solidFill>
                  <a:srgbClr val="FFFFFF"/>
                </a:solidFill>
                <a:latin typeface="微软雅黑" panose="020B0503020204020204" pitchFamily="34" charset="-122"/>
              </a:rPr>
              <a:t>单击此处</a:t>
            </a:r>
          </a:p>
          <a:p>
            <a:pPr algn="ctr" eaLnBrk="1" hangingPunct="1">
              <a:spcBef>
                <a:spcPct val="0"/>
              </a:spcBef>
              <a:buFontTx/>
              <a:buNone/>
            </a:pPr>
            <a:r>
              <a:rPr lang="zh-CN" altLang="en-US">
                <a:solidFill>
                  <a:srgbClr val="FFFFFF"/>
                </a:solidFill>
                <a:latin typeface="微软雅黑" panose="020B0503020204020204" pitchFamily="34" charset="-122"/>
              </a:rPr>
              <a:t>添加文字</a:t>
            </a:r>
          </a:p>
        </p:txBody>
      </p:sp>
      <p:sp>
        <p:nvSpPr>
          <p:cNvPr id="10272" name="Rectangle 26"/>
          <p:cNvSpPr>
            <a:spLocks noChangeArrowheads="1"/>
          </p:cNvSpPr>
          <p:nvPr/>
        </p:nvSpPr>
        <p:spPr bwMode="auto">
          <a:xfrm>
            <a:off x="4621213" y="1938338"/>
            <a:ext cx="4545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单击此处添加段落文字内容</a:t>
            </a:r>
          </a:p>
        </p:txBody>
      </p:sp>
      <p:sp>
        <p:nvSpPr>
          <p:cNvPr id="10273" name="TextBox 4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9" name="Group 34"/>
          <p:cNvGrpSpPr>
            <a:grpSpLocks/>
          </p:cNvGrpSpPr>
          <p:nvPr/>
        </p:nvGrpSpPr>
        <p:grpSpPr bwMode="auto">
          <a:xfrm>
            <a:off x="300038" y="142875"/>
            <a:ext cx="11236325" cy="525463"/>
            <a:chOff x="0" y="0"/>
            <a:chExt cx="11236203" cy="525463"/>
          </a:xfrm>
        </p:grpSpPr>
        <p:grpSp>
          <p:nvGrpSpPr>
            <p:cNvPr id="10251" name="Group 35"/>
            <p:cNvGrpSpPr>
              <a:grpSpLocks/>
            </p:cNvGrpSpPr>
            <p:nvPr/>
          </p:nvGrpSpPr>
          <p:grpSpPr bwMode="auto">
            <a:xfrm flipH="1" flipV="1">
              <a:off x="0" y="0"/>
              <a:ext cx="584200" cy="525463"/>
              <a:chOff x="0" y="0"/>
              <a:chExt cx="584200" cy="525463"/>
            </a:xfrm>
          </p:grpSpPr>
          <p:sp>
            <p:nvSpPr>
              <p:cNvPr id="10253"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0254"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0252" name="直接连接符 43"/>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5889">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273"/>
                                        </p:tgtEl>
                                        <p:attrNameLst>
                                          <p:attrName>style.visibility</p:attrName>
                                        </p:attrNameLst>
                                      </p:cBhvr>
                                      <p:to>
                                        <p:strVal val="visible"/>
                                      </p:to>
                                    </p:set>
                                    <p:anim calcmode="lin" valueType="num">
                                      <p:cBhvr>
                                        <p:cTn id="11" dur="300" fill="hold"/>
                                        <p:tgtEl>
                                          <p:spTgt spid="10273"/>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0273"/>
                                        </p:tgtEl>
                                        <p:attrNameLst>
                                          <p:attrName>ppt_y</p:attrName>
                                        </p:attrNameLst>
                                      </p:cBhvr>
                                      <p:tavLst>
                                        <p:tav tm="0">
                                          <p:val>
                                            <p:strVal val="#ppt_y"/>
                                          </p:val>
                                        </p:tav>
                                        <p:tav tm="100000">
                                          <p:val>
                                            <p:strVal val="#ppt_y"/>
                                          </p:val>
                                        </p:tav>
                                      </p:tavLst>
                                    </p:anim>
                                    <p:anim calcmode="lin" valueType="num">
                                      <p:cBhvr>
                                        <p:cTn id="13" dur="300" fill="hold"/>
                                        <p:tgtEl>
                                          <p:spTgt spid="10273"/>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027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0273"/>
                                        </p:tgtEl>
                                      </p:cBhvr>
                                    </p:animEffect>
                                  </p:childTnLst>
                                </p:cTn>
                              </p:par>
                            </p:childTnLst>
                          </p:cTn>
                        </p:par>
                        <p:par>
                          <p:cTn id="16" fill="hold" nodeType="afterGroup">
                            <p:stCondLst>
                              <p:cond delay="1070"/>
                            </p:stCondLst>
                            <p:childTnLst>
                              <p:par>
                                <p:cTn id="17" presetID="10" presetClass="entr" presetSubtype="0" fill="hold" grpId="0" nodeType="afterEffect">
                                  <p:stCondLst>
                                    <p:cond delay="0"/>
                                  </p:stCondLst>
                                  <p:childTnLst>
                                    <p:set>
                                      <p:cBhvr>
                                        <p:cTn id="18" dur="1" fill="hold">
                                          <p:stCondLst>
                                            <p:cond delay="0"/>
                                          </p:stCondLst>
                                        </p:cTn>
                                        <p:tgtEl>
                                          <p:spTgt spid="10271"/>
                                        </p:tgtEl>
                                        <p:attrNameLst>
                                          <p:attrName>style.visibility</p:attrName>
                                        </p:attrNameLst>
                                      </p:cBhvr>
                                      <p:to>
                                        <p:strVal val="visible"/>
                                      </p:to>
                                    </p:set>
                                    <p:animEffect transition="in" filter="fade">
                                      <p:cBhvr>
                                        <p:cTn id="19" dur="500"/>
                                        <p:tgtEl>
                                          <p:spTgt spid="10271"/>
                                        </p:tgtEl>
                                      </p:cBhvr>
                                    </p:animEffect>
                                  </p:childTnLst>
                                </p:cTn>
                              </p:par>
                            </p:childTnLst>
                          </p:cTn>
                        </p:par>
                        <p:par>
                          <p:cTn id="20" fill="hold" nodeType="afterGroup">
                            <p:stCondLst>
                              <p:cond delay="1570"/>
                            </p:stCondLst>
                            <p:childTnLst>
                              <p:par>
                                <p:cTn id="21" presetID="22" presetClass="entr" presetSubtype="8" fill="hold" grpId="0" nodeType="afterEffect">
                                  <p:stCondLst>
                                    <p:cond delay="0"/>
                                  </p:stCondLst>
                                  <p:childTnLst>
                                    <p:set>
                                      <p:cBhvr>
                                        <p:cTn id="22" dur="1" fill="hold">
                                          <p:stCondLst>
                                            <p:cond delay="0"/>
                                          </p:stCondLst>
                                        </p:cTn>
                                        <p:tgtEl>
                                          <p:spTgt spid="10270"/>
                                        </p:tgtEl>
                                        <p:attrNameLst>
                                          <p:attrName>style.visibility</p:attrName>
                                        </p:attrNameLst>
                                      </p:cBhvr>
                                      <p:to>
                                        <p:strVal val="visible"/>
                                      </p:to>
                                    </p:set>
                                    <p:animEffect transition="in" filter="wipe(left)">
                                      <p:cBhvr>
                                        <p:cTn id="23" dur="750"/>
                                        <p:tgtEl>
                                          <p:spTgt spid="10270"/>
                                        </p:tgtEl>
                                      </p:cBhvr>
                                    </p:animEffect>
                                  </p:childTnLst>
                                </p:cTn>
                              </p:par>
                            </p:childTnLst>
                          </p:cTn>
                        </p:par>
                        <p:par>
                          <p:cTn id="24" fill="hold" nodeType="afterGroup">
                            <p:stCondLst>
                              <p:cond delay="2320"/>
                            </p:stCondLst>
                            <p:childTnLst>
                              <p:par>
                                <p:cTn id="25" presetID="10" presetClass="entr" presetSubtype="0" fill="hold" grpId="0" nodeType="afterEffect">
                                  <p:stCondLst>
                                    <p:cond delay="0"/>
                                  </p:stCondLst>
                                  <p:childTnLst>
                                    <p:set>
                                      <p:cBhvr>
                                        <p:cTn id="26" dur="1" fill="hold">
                                          <p:stCondLst>
                                            <p:cond delay="0"/>
                                          </p:stCondLst>
                                        </p:cTn>
                                        <p:tgtEl>
                                          <p:spTgt spid="10272"/>
                                        </p:tgtEl>
                                        <p:attrNameLst>
                                          <p:attrName>style.visibility</p:attrName>
                                        </p:attrNameLst>
                                      </p:cBhvr>
                                      <p:to>
                                        <p:strVal val="visible"/>
                                      </p:to>
                                    </p:set>
                                    <p:animEffect transition="in" filter="fade">
                                      <p:cBhvr>
                                        <p:cTn id="27" dur="500"/>
                                        <p:tgtEl>
                                          <p:spTgt spid="10272"/>
                                        </p:tgtEl>
                                      </p:cBhvr>
                                    </p:animEffect>
                                  </p:childTnLst>
                                </p:cTn>
                              </p:par>
                            </p:childTnLst>
                          </p:cTn>
                        </p:par>
                        <p:par>
                          <p:cTn id="28" fill="hold" nodeType="afterGroup">
                            <p:stCondLst>
                              <p:cond delay="282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750"/>
                                        <p:tgtEl>
                                          <p:spTgt spid="8"/>
                                        </p:tgtEl>
                                      </p:cBhvr>
                                    </p:animEffect>
                                  </p:childTnLst>
                                </p:cTn>
                              </p:par>
                            </p:childTnLst>
                          </p:cTn>
                        </p:par>
                        <p:par>
                          <p:cTn id="32" fill="hold" nodeType="afterGroup">
                            <p:stCondLst>
                              <p:cond delay="357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750"/>
                                        <p:tgtEl>
                                          <p:spTgt spid="2"/>
                                        </p:tgtEl>
                                      </p:cBhvr>
                                    </p:animEffect>
                                    <p:anim calcmode="lin" valueType="num">
                                      <p:cBhvr>
                                        <p:cTn id="36" dur="750" fill="hold"/>
                                        <p:tgtEl>
                                          <p:spTgt spid="2"/>
                                        </p:tgtEl>
                                        <p:attrNameLst>
                                          <p:attrName>ppt_x</p:attrName>
                                        </p:attrNameLst>
                                      </p:cBhvr>
                                      <p:tavLst>
                                        <p:tav tm="0">
                                          <p:val>
                                            <p:strVal val="#ppt_x"/>
                                          </p:val>
                                        </p:tav>
                                        <p:tav tm="100000">
                                          <p:val>
                                            <p:strVal val="#ppt_x"/>
                                          </p:val>
                                        </p:tav>
                                      </p:tavLst>
                                    </p:anim>
                                    <p:anim calcmode="lin" valueType="num">
                                      <p:cBhvr>
                                        <p:cTn id="37" dur="75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50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750"/>
                                        <p:tgtEl>
                                          <p:spTgt spid="4"/>
                                        </p:tgtEl>
                                      </p:cBhvr>
                                    </p:animEffect>
                                    <p:anim calcmode="lin" valueType="num">
                                      <p:cBhvr>
                                        <p:cTn id="41" dur="750" fill="hold"/>
                                        <p:tgtEl>
                                          <p:spTgt spid="4"/>
                                        </p:tgtEl>
                                        <p:attrNameLst>
                                          <p:attrName>ppt_x</p:attrName>
                                        </p:attrNameLst>
                                      </p:cBhvr>
                                      <p:tavLst>
                                        <p:tav tm="0">
                                          <p:val>
                                            <p:strVal val="#ppt_x"/>
                                          </p:val>
                                        </p:tav>
                                        <p:tav tm="100000">
                                          <p:val>
                                            <p:strVal val="#ppt_x"/>
                                          </p:val>
                                        </p:tav>
                                      </p:tavLst>
                                    </p:anim>
                                    <p:anim calcmode="lin" valueType="num">
                                      <p:cBhvr>
                                        <p:cTn id="42" dur="75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100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750"/>
                                        <p:tgtEl>
                                          <p:spTgt spid="6"/>
                                        </p:tgtEl>
                                      </p:cBhvr>
                                    </p:animEffect>
                                    <p:anim calcmode="lin" valueType="num">
                                      <p:cBhvr>
                                        <p:cTn id="46" dur="750" fill="hold"/>
                                        <p:tgtEl>
                                          <p:spTgt spid="6"/>
                                        </p:tgtEl>
                                        <p:attrNameLst>
                                          <p:attrName>ppt_x</p:attrName>
                                        </p:attrNameLst>
                                      </p:cBhvr>
                                      <p:tavLst>
                                        <p:tav tm="0">
                                          <p:val>
                                            <p:strVal val="#ppt_x"/>
                                          </p:val>
                                        </p:tav>
                                        <p:tav tm="100000">
                                          <p:val>
                                            <p:strVal val="#ppt_x"/>
                                          </p:val>
                                        </p:tav>
                                      </p:tavLst>
                                    </p:anim>
                                    <p:anim calcmode="lin" valueType="num">
                                      <p:cBhvr>
                                        <p:cTn id="47"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animBg="1" autoUpdateAnimBg="0"/>
      <p:bldP spid="10271" grpId="0" animBg="1" autoUpdateAnimBg="0"/>
      <p:bldP spid="10272" grpId="0" autoUpdateAnimBg="0"/>
      <p:bldP spid="1027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3"/>
          <p:cNvGrpSpPr>
            <a:grpSpLocks/>
          </p:cNvGrpSpPr>
          <p:nvPr/>
        </p:nvGrpSpPr>
        <p:grpSpPr bwMode="auto">
          <a:xfrm>
            <a:off x="300038" y="142875"/>
            <a:ext cx="11236325" cy="525463"/>
            <a:chOff x="0" y="0"/>
            <a:chExt cx="11236203" cy="525463"/>
          </a:xfrm>
        </p:grpSpPr>
        <p:grpSp>
          <p:nvGrpSpPr>
            <p:cNvPr id="11302" name="Group 4"/>
            <p:cNvGrpSpPr>
              <a:grpSpLocks/>
            </p:cNvGrpSpPr>
            <p:nvPr/>
          </p:nvGrpSpPr>
          <p:grpSpPr bwMode="auto">
            <a:xfrm flipH="1" flipV="1">
              <a:off x="0" y="0"/>
              <a:ext cx="584200" cy="525463"/>
              <a:chOff x="0" y="0"/>
              <a:chExt cx="584200" cy="525463"/>
            </a:xfrm>
          </p:grpSpPr>
          <p:sp>
            <p:nvSpPr>
              <p:cNvPr id="3"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3" name="直接连接符 26"/>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11272" name="Freeform 6"/>
          <p:cNvSpPr>
            <a:spLocks/>
          </p:cNvSpPr>
          <p:nvPr/>
        </p:nvSpPr>
        <p:spPr bwMode="auto">
          <a:xfrm>
            <a:off x="2840038" y="5659438"/>
            <a:ext cx="1271587" cy="865187"/>
          </a:xfrm>
          <a:custGeom>
            <a:avLst/>
            <a:gdLst>
              <a:gd name="T0" fmla="*/ 0 w 1113"/>
              <a:gd name="T1" fmla="*/ 0 h 757"/>
              <a:gd name="T2" fmla="*/ 1271587 w 1113"/>
              <a:gd name="T3" fmla="*/ 0 h 757"/>
              <a:gd name="T4" fmla="*/ 1271587 w 1113"/>
              <a:gd name="T5" fmla="*/ 782897 h 757"/>
              <a:gd name="T6" fmla="*/ 284479 w 1113"/>
              <a:gd name="T7" fmla="*/ 782897 h 757"/>
              <a:gd name="T8" fmla="*/ 202220 w 1113"/>
              <a:gd name="T9" fmla="*/ 865187 h 757"/>
              <a:gd name="T10" fmla="*/ 119961 w 1113"/>
              <a:gd name="T11" fmla="*/ 782897 h 757"/>
              <a:gd name="T12" fmla="*/ 0 w 1113"/>
              <a:gd name="T13" fmla="*/ 782897 h 757"/>
              <a:gd name="T14" fmla="*/ 0 w 1113"/>
              <a:gd name="T15" fmla="*/ 0 h 757"/>
              <a:gd name="T16" fmla="*/ 0 60000 65536"/>
              <a:gd name="T17" fmla="*/ 0 60000 65536"/>
              <a:gd name="T18" fmla="*/ 0 60000 65536"/>
              <a:gd name="T19" fmla="*/ 0 60000 65536"/>
              <a:gd name="T20" fmla="*/ 0 60000 65536"/>
              <a:gd name="T21" fmla="*/ 0 60000 65536"/>
              <a:gd name="T22" fmla="*/ 0 60000 65536"/>
              <a:gd name="T23" fmla="*/ 0 60000 65536"/>
              <a:gd name="T24" fmla="*/ 0 w 1113"/>
              <a:gd name="T25" fmla="*/ 0 h 757"/>
              <a:gd name="T26" fmla="*/ 1113 w 1113"/>
              <a:gd name="T27" fmla="*/ 757 h 7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3" name="Freeform 8"/>
          <p:cNvSpPr>
            <a:spLocks/>
          </p:cNvSpPr>
          <p:nvPr/>
        </p:nvSpPr>
        <p:spPr bwMode="auto">
          <a:xfrm>
            <a:off x="1568450" y="885825"/>
            <a:ext cx="3865563" cy="4575175"/>
          </a:xfrm>
          <a:custGeom>
            <a:avLst/>
            <a:gdLst>
              <a:gd name="T0" fmla="*/ 152061 w 3381"/>
              <a:gd name="T1" fmla="*/ 2686299 h 3999"/>
              <a:gd name="T2" fmla="*/ 0 w 3381"/>
              <a:gd name="T3" fmla="*/ 1948368 h 3999"/>
              <a:gd name="T4" fmla="*/ 322416 w 3381"/>
              <a:gd name="T5" fmla="*/ 877509 h 3999"/>
              <a:gd name="T6" fmla="*/ 1187909 w 3381"/>
              <a:gd name="T7" fmla="*/ 152163 h 3999"/>
              <a:gd name="T8" fmla="*/ 1931067 w 3381"/>
              <a:gd name="T9" fmla="*/ 0 h 3999"/>
              <a:gd name="T10" fmla="*/ 3298477 w 3381"/>
              <a:gd name="T11" fmla="*/ 566319 h 3999"/>
              <a:gd name="T12" fmla="*/ 3865563 w 3381"/>
              <a:gd name="T13" fmla="*/ 1934639 h 3999"/>
              <a:gd name="T14" fmla="*/ 3540860 w 3381"/>
              <a:gd name="T15" fmla="*/ 3002065 h 3999"/>
              <a:gd name="T16" fmla="*/ 2682227 w 3381"/>
              <a:gd name="T17" fmla="*/ 3715971 h 3999"/>
              <a:gd name="T18" fmla="*/ 2607912 w 3381"/>
              <a:gd name="T19" fmla="*/ 3780040 h 3999"/>
              <a:gd name="T20" fmla="*/ 2579329 w 3381"/>
              <a:gd name="T21" fmla="*/ 3876142 h 3999"/>
              <a:gd name="T22" fmla="*/ 2579329 w 3381"/>
              <a:gd name="T23" fmla="*/ 4253689 h 3999"/>
              <a:gd name="T24" fmla="*/ 1942500 w 3381"/>
              <a:gd name="T25" fmla="*/ 4575175 h 3999"/>
              <a:gd name="T26" fmla="*/ 1305671 w 3381"/>
              <a:gd name="T27" fmla="*/ 4253689 h 3999"/>
              <a:gd name="T28" fmla="*/ 1305671 w 3381"/>
              <a:gd name="T29" fmla="*/ 3876142 h 3999"/>
              <a:gd name="T30" fmla="*/ 1548055 w 3381"/>
              <a:gd name="T31" fmla="*/ 3078719 h 3999"/>
              <a:gd name="T32" fmla="*/ 2190600 w 3381"/>
              <a:gd name="T33" fmla="*/ 2546722 h 3999"/>
              <a:gd name="T34" fmla="*/ 2482146 w 3381"/>
              <a:gd name="T35" fmla="*/ 2300744 h 3999"/>
              <a:gd name="T36" fmla="*/ 2591905 w 3381"/>
              <a:gd name="T37" fmla="*/ 1934639 h 3999"/>
              <a:gd name="T38" fmla="*/ 2398684 w 3381"/>
              <a:gd name="T39" fmla="*/ 1467854 h 3999"/>
              <a:gd name="T40" fmla="*/ 1931067 w 3381"/>
              <a:gd name="T41" fmla="*/ 1273361 h 3999"/>
              <a:gd name="T42" fmla="*/ 1679536 w 3381"/>
              <a:gd name="T43" fmla="*/ 1321412 h 3999"/>
              <a:gd name="T44" fmla="*/ 1385703 w 3381"/>
              <a:gd name="T45" fmla="*/ 1573110 h 3999"/>
              <a:gd name="T46" fmla="*/ 1272515 w 3381"/>
              <a:gd name="T47" fmla="*/ 1948368 h 3999"/>
              <a:gd name="T48" fmla="*/ 1320534 w 3381"/>
              <a:gd name="T49" fmla="*/ 2194345 h 3999"/>
              <a:gd name="T50" fmla="*/ 152061 w 3381"/>
              <a:gd name="T51" fmla="*/ 2686299 h 39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1"/>
              <a:gd name="T79" fmla="*/ 0 h 3999"/>
              <a:gd name="T80" fmla="*/ 3381 w 3381"/>
              <a:gd name="T81" fmla="*/ 3999 h 39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4" name="Freeform 9"/>
          <p:cNvSpPr>
            <a:spLocks/>
          </p:cNvSpPr>
          <p:nvPr/>
        </p:nvSpPr>
        <p:spPr bwMode="auto">
          <a:xfrm>
            <a:off x="2551113" y="885825"/>
            <a:ext cx="2644775" cy="1652588"/>
          </a:xfrm>
          <a:custGeom>
            <a:avLst/>
            <a:gdLst>
              <a:gd name="T0" fmla="*/ 0 w 2313"/>
              <a:gd name="T1" fmla="*/ 252749 h 1445"/>
              <a:gd name="T2" fmla="*/ 204676 w 2313"/>
              <a:gd name="T3" fmla="*/ 152107 h 1445"/>
              <a:gd name="T4" fmla="*/ 947911 w 2313"/>
              <a:gd name="T5" fmla="*/ 0 h 1445"/>
              <a:gd name="T6" fmla="*/ 2315464 w 2313"/>
              <a:gd name="T7" fmla="*/ 566111 h 1445"/>
              <a:gd name="T8" fmla="*/ 2644775 w 2313"/>
              <a:gd name="T9" fmla="*/ 1005277 h 1445"/>
              <a:gd name="T10" fmla="*/ 1547073 w 2313"/>
              <a:gd name="T11" fmla="*/ 1652588 h 1445"/>
              <a:gd name="T12" fmla="*/ 1415578 w 2313"/>
              <a:gd name="T13" fmla="*/ 1467315 h 1445"/>
              <a:gd name="T14" fmla="*/ 947911 w 2313"/>
              <a:gd name="T15" fmla="*/ 1272893 h 1445"/>
              <a:gd name="T16" fmla="*/ 696355 w 2313"/>
              <a:gd name="T17" fmla="*/ 1320927 h 1445"/>
              <a:gd name="T18" fmla="*/ 631178 w 2313"/>
              <a:gd name="T19" fmla="*/ 1354093 h 1445"/>
              <a:gd name="T20" fmla="*/ 0 w 2313"/>
              <a:gd name="T21" fmla="*/ 252749 h 1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13"/>
              <a:gd name="T34" fmla="*/ 0 h 1445"/>
              <a:gd name="T35" fmla="*/ 2313 w 2313"/>
              <a:gd name="T36" fmla="*/ 1445 h 14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5" name="Freeform 10"/>
          <p:cNvSpPr>
            <a:spLocks/>
          </p:cNvSpPr>
          <p:nvPr/>
        </p:nvSpPr>
        <p:spPr bwMode="auto">
          <a:xfrm>
            <a:off x="3944938" y="1822450"/>
            <a:ext cx="1489075" cy="2387600"/>
          </a:xfrm>
          <a:custGeom>
            <a:avLst/>
            <a:gdLst>
              <a:gd name="T0" fmla="*/ 1212516 w 1303"/>
              <a:gd name="T1" fmla="*/ 0 h 2087"/>
              <a:gd name="T2" fmla="*/ 1489075 w 1303"/>
              <a:gd name="T3" fmla="*/ 997598 h 2087"/>
              <a:gd name="T4" fmla="*/ 1164518 w 1303"/>
              <a:gd name="T5" fmla="*/ 2064982 h 2087"/>
              <a:gd name="T6" fmla="*/ 897102 w 1303"/>
              <a:gd name="T7" fmla="*/ 2387600 h 2087"/>
              <a:gd name="T8" fmla="*/ 0 w 1303"/>
              <a:gd name="T9" fmla="*/ 1488389 h 2087"/>
              <a:gd name="T10" fmla="*/ 106281 w 1303"/>
              <a:gd name="T11" fmla="*/ 1363689 h 2087"/>
              <a:gd name="T12" fmla="*/ 215990 w 1303"/>
              <a:gd name="T13" fmla="*/ 997598 h 2087"/>
              <a:gd name="T14" fmla="*/ 115423 w 1303"/>
              <a:gd name="T15" fmla="*/ 647524 h 2087"/>
              <a:gd name="T16" fmla="*/ 1212516 w 1303"/>
              <a:gd name="T17" fmla="*/ 0 h 20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3"/>
              <a:gd name="T28" fmla="*/ 0 h 2087"/>
              <a:gd name="T29" fmla="*/ 1303 w 1303"/>
              <a:gd name="T30" fmla="*/ 2087 h 20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6" name="Freeform 11"/>
          <p:cNvSpPr>
            <a:spLocks/>
          </p:cNvSpPr>
          <p:nvPr/>
        </p:nvSpPr>
        <p:spPr bwMode="auto">
          <a:xfrm>
            <a:off x="1549400" y="1136650"/>
            <a:ext cx="1633538" cy="2435225"/>
          </a:xfrm>
          <a:custGeom>
            <a:avLst/>
            <a:gdLst>
              <a:gd name="T0" fmla="*/ 170446 w 1428"/>
              <a:gd name="T1" fmla="*/ 2435225 h 2129"/>
              <a:gd name="T2" fmla="*/ 28598 w 1428"/>
              <a:gd name="T3" fmla="*/ 1515582 h 2129"/>
              <a:gd name="T4" fmla="*/ 338605 w 1428"/>
              <a:gd name="T5" fmla="*/ 631397 h 2129"/>
              <a:gd name="T6" fmla="*/ 633740 w 1428"/>
              <a:gd name="T7" fmla="*/ 276808 h 2129"/>
              <a:gd name="T8" fmla="*/ 1006662 w 1428"/>
              <a:gd name="T9" fmla="*/ 0 h 2129"/>
              <a:gd name="T10" fmla="*/ 1633538 w 1428"/>
              <a:gd name="T11" fmla="*/ 1103801 h 2129"/>
              <a:gd name="T12" fmla="*/ 1508849 w 1428"/>
              <a:gd name="T13" fmla="*/ 1196452 h 2129"/>
              <a:gd name="T14" fmla="*/ 1403607 w 1428"/>
              <a:gd name="T15" fmla="*/ 1323417 h 2129"/>
              <a:gd name="T16" fmla="*/ 1292646 w 1428"/>
              <a:gd name="T17" fmla="*/ 1634540 h 2129"/>
              <a:gd name="T18" fmla="*/ 1339547 w 1428"/>
              <a:gd name="T19" fmla="*/ 1943376 h 2129"/>
              <a:gd name="T20" fmla="*/ 170446 w 1428"/>
              <a:gd name="T21" fmla="*/ 2435225 h 2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28"/>
              <a:gd name="T34" fmla="*/ 0 h 2129"/>
              <a:gd name="T35" fmla="*/ 1428 w 1428"/>
              <a:gd name="T36" fmla="*/ 2129 h 2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rgbClr val="931D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13"/>
          <p:cNvGrpSpPr>
            <a:grpSpLocks/>
          </p:cNvGrpSpPr>
          <p:nvPr/>
        </p:nvGrpSpPr>
        <p:grpSpPr bwMode="auto">
          <a:xfrm>
            <a:off x="1687513" y="1806575"/>
            <a:ext cx="1152525" cy="1166813"/>
            <a:chOff x="0" y="0"/>
            <a:chExt cx="1152128" cy="1166905"/>
          </a:xfrm>
        </p:grpSpPr>
        <p:sp>
          <p:nvSpPr>
            <p:cNvPr id="11300" name="TextBox 32"/>
            <p:cNvSpPr txBox="1">
              <a:spLocks noChangeArrowheads="1"/>
            </p:cNvSpPr>
            <p:nvPr/>
          </p:nvSpPr>
          <p:spPr bwMode="auto">
            <a:xfrm>
              <a:off x="325835"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1</a:t>
              </a:r>
              <a:endParaRPr lang="zh-CN" altLang="en-US" sz="4000" b="1">
                <a:solidFill>
                  <a:srgbClr val="F8F8F8"/>
                </a:solidFill>
                <a:latin typeface="微软雅黑" panose="020B0503020204020204" pitchFamily="34" charset="-122"/>
              </a:endParaRPr>
            </a:p>
          </p:txBody>
        </p:sp>
        <p:sp>
          <p:nvSpPr>
            <p:cNvPr id="11301" name="TextBox 33"/>
            <p:cNvSpPr txBox="1">
              <a:spLocks noChangeArrowheads="1"/>
            </p:cNvSpPr>
            <p:nvPr/>
          </p:nvSpPr>
          <p:spPr bwMode="auto">
            <a:xfrm>
              <a:off x="0" y="520574"/>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grpSp>
      <p:grpSp>
        <p:nvGrpSpPr>
          <p:cNvPr id="5" name="Group 16"/>
          <p:cNvGrpSpPr>
            <a:grpSpLocks/>
          </p:cNvGrpSpPr>
          <p:nvPr/>
        </p:nvGrpSpPr>
        <p:grpSpPr bwMode="auto">
          <a:xfrm>
            <a:off x="3368675" y="1041400"/>
            <a:ext cx="1152525" cy="1189038"/>
            <a:chOff x="0" y="0"/>
            <a:chExt cx="1152128" cy="1188545"/>
          </a:xfrm>
        </p:grpSpPr>
        <p:sp>
          <p:nvSpPr>
            <p:cNvPr id="11298" name="TextBox 35"/>
            <p:cNvSpPr txBox="1">
              <a:spLocks noChangeArrowheads="1"/>
            </p:cNvSpPr>
            <p:nvPr/>
          </p:nvSpPr>
          <p:spPr bwMode="auto">
            <a:xfrm>
              <a:off x="253902"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2</a:t>
              </a:r>
              <a:endParaRPr lang="zh-CN" altLang="en-US" sz="4000" b="1">
                <a:solidFill>
                  <a:srgbClr val="F8F8F8"/>
                </a:solidFill>
                <a:latin typeface="微软雅黑" panose="020B0503020204020204" pitchFamily="34" charset="-122"/>
              </a:endParaRPr>
            </a:p>
          </p:txBody>
        </p:sp>
        <p:sp>
          <p:nvSpPr>
            <p:cNvPr id="11299" name="TextBox 36"/>
            <p:cNvSpPr txBox="1">
              <a:spLocks noChangeArrowheads="1"/>
            </p:cNvSpPr>
            <p:nvPr/>
          </p:nvSpPr>
          <p:spPr bwMode="auto">
            <a:xfrm>
              <a:off x="0" y="542214"/>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grpSp>
      <p:grpSp>
        <p:nvGrpSpPr>
          <p:cNvPr id="6" name="Group 19"/>
          <p:cNvGrpSpPr>
            <a:grpSpLocks/>
          </p:cNvGrpSpPr>
          <p:nvPr/>
        </p:nvGrpSpPr>
        <p:grpSpPr bwMode="auto">
          <a:xfrm>
            <a:off x="4144963" y="2338388"/>
            <a:ext cx="1152525" cy="1258887"/>
            <a:chOff x="0" y="0"/>
            <a:chExt cx="1152128" cy="1259582"/>
          </a:xfrm>
        </p:grpSpPr>
        <p:sp>
          <p:nvSpPr>
            <p:cNvPr id="11296" name="TextBox 38"/>
            <p:cNvSpPr txBox="1">
              <a:spLocks noChangeArrowheads="1"/>
            </p:cNvSpPr>
            <p:nvPr/>
          </p:nvSpPr>
          <p:spPr bwMode="auto">
            <a:xfrm>
              <a:off x="325835"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3</a:t>
              </a:r>
              <a:endParaRPr lang="zh-CN" altLang="en-US" sz="4000" b="1">
                <a:solidFill>
                  <a:srgbClr val="F8F8F8"/>
                </a:solidFill>
                <a:latin typeface="微软雅黑" panose="020B0503020204020204" pitchFamily="34" charset="-122"/>
              </a:endParaRPr>
            </a:p>
          </p:txBody>
        </p:sp>
        <p:sp>
          <p:nvSpPr>
            <p:cNvPr id="11297" name="TextBox 39"/>
            <p:cNvSpPr txBox="1">
              <a:spLocks noChangeArrowheads="1"/>
            </p:cNvSpPr>
            <p:nvPr/>
          </p:nvSpPr>
          <p:spPr bwMode="auto">
            <a:xfrm>
              <a:off x="0" y="613251"/>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grpSp>
      <p:grpSp>
        <p:nvGrpSpPr>
          <p:cNvPr id="7" name="Group 22"/>
          <p:cNvGrpSpPr>
            <a:grpSpLocks/>
          </p:cNvGrpSpPr>
          <p:nvPr/>
        </p:nvGrpSpPr>
        <p:grpSpPr bwMode="auto">
          <a:xfrm>
            <a:off x="2936875" y="3838575"/>
            <a:ext cx="1152525" cy="1158875"/>
            <a:chOff x="0" y="0"/>
            <a:chExt cx="1152128" cy="1159243"/>
          </a:xfrm>
        </p:grpSpPr>
        <p:sp>
          <p:nvSpPr>
            <p:cNvPr id="11294" name="TextBox 41"/>
            <p:cNvSpPr txBox="1">
              <a:spLocks noChangeArrowheads="1"/>
            </p:cNvSpPr>
            <p:nvPr/>
          </p:nvSpPr>
          <p:spPr bwMode="auto">
            <a:xfrm>
              <a:off x="325835" y="0"/>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4</a:t>
              </a:r>
              <a:endParaRPr lang="zh-CN" altLang="en-US" sz="4000" b="1">
                <a:solidFill>
                  <a:srgbClr val="F8F8F8"/>
                </a:solidFill>
                <a:latin typeface="微软雅黑" panose="020B0503020204020204" pitchFamily="34" charset="-122"/>
              </a:endParaRPr>
            </a:p>
          </p:txBody>
        </p:sp>
        <p:sp>
          <p:nvSpPr>
            <p:cNvPr id="11295" name="TextBox 42"/>
            <p:cNvSpPr txBox="1">
              <a:spLocks noChangeArrowheads="1"/>
            </p:cNvSpPr>
            <p:nvPr/>
          </p:nvSpPr>
          <p:spPr bwMode="auto">
            <a:xfrm>
              <a:off x="0" y="512912"/>
              <a:ext cx="1152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a:solidFill>
                    <a:srgbClr val="F8F8F8"/>
                  </a:solidFill>
                  <a:latin typeface="微软雅黑" panose="020B0503020204020204" pitchFamily="34" charset="-122"/>
                </a:rPr>
                <a:t>请输入您的文字</a:t>
              </a:r>
            </a:p>
          </p:txBody>
        </p:sp>
      </p:grpSp>
      <p:sp>
        <p:nvSpPr>
          <p:cNvPr id="11289" name="TextBox 43"/>
          <p:cNvSpPr txBox="1">
            <a:spLocks noChangeArrowheads="1"/>
          </p:cNvSpPr>
          <p:nvPr/>
        </p:nvSpPr>
        <p:spPr bwMode="auto">
          <a:xfrm>
            <a:off x="2882900" y="5729288"/>
            <a:ext cx="1150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1800" b="1">
                <a:solidFill>
                  <a:srgbClr val="F8F8F8"/>
                </a:solidFill>
                <a:latin typeface="微软雅黑" panose="020B0503020204020204" pitchFamily="34" charset="-122"/>
              </a:rPr>
              <a:t>请输入您的文字</a:t>
            </a:r>
          </a:p>
        </p:txBody>
      </p:sp>
      <p:sp>
        <p:nvSpPr>
          <p:cNvPr id="11290" name="TextBox 44"/>
          <p:cNvSpPr txBox="1">
            <a:spLocks noChangeArrowheads="1"/>
          </p:cNvSpPr>
          <p:nvPr/>
        </p:nvSpPr>
        <p:spPr bwMode="auto">
          <a:xfrm>
            <a:off x="7616825" y="1343025"/>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请输入您的文字请输入您的文字</a:t>
            </a:r>
          </a:p>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p:txBody>
      </p:sp>
      <p:grpSp>
        <p:nvGrpSpPr>
          <p:cNvPr id="8" name="Group 27"/>
          <p:cNvGrpSpPr>
            <a:grpSpLocks/>
          </p:cNvGrpSpPr>
          <p:nvPr/>
        </p:nvGrpSpPr>
        <p:grpSpPr bwMode="auto">
          <a:xfrm>
            <a:off x="6416675" y="1343025"/>
            <a:ext cx="962025" cy="962025"/>
            <a:chOff x="0" y="0"/>
            <a:chExt cx="962086" cy="962084"/>
          </a:xfrm>
        </p:grpSpPr>
        <p:sp>
          <p:nvSpPr>
            <p:cNvPr id="11292" name="椭圆 46"/>
            <p:cNvSpPr>
              <a:spLocks noChangeArrowheads="1"/>
            </p:cNvSpPr>
            <p:nvPr/>
          </p:nvSpPr>
          <p:spPr bwMode="auto">
            <a:xfrm>
              <a:off x="0" y="0"/>
              <a:ext cx="962086" cy="962084"/>
            </a:xfrm>
            <a:prstGeom prst="ellipse">
              <a:avLst/>
            </a:prstGeom>
            <a:solidFill>
              <a:srgbClr val="931D1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93" name="TextBox 47"/>
            <p:cNvSpPr txBox="1">
              <a:spLocks noChangeArrowheads="1"/>
            </p:cNvSpPr>
            <p:nvPr/>
          </p:nvSpPr>
          <p:spPr bwMode="auto">
            <a:xfrm>
              <a:off x="243927" y="108557"/>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1</a:t>
              </a:r>
              <a:endParaRPr lang="zh-CN" altLang="en-US" sz="4000" b="1">
                <a:solidFill>
                  <a:srgbClr val="F8F8F8"/>
                </a:solidFill>
                <a:latin typeface="微软雅黑" panose="020B0503020204020204" pitchFamily="34" charset="-122"/>
              </a:endParaRPr>
            </a:p>
          </p:txBody>
        </p:sp>
      </p:grpSp>
      <p:grpSp>
        <p:nvGrpSpPr>
          <p:cNvPr id="9" name="Group 30"/>
          <p:cNvGrpSpPr>
            <a:grpSpLocks/>
          </p:cNvGrpSpPr>
          <p:nvPr/>
        </p:nvGrpSpPr>
        <p:grpSpPr bwMode="auto">
          <a:xfrm>
            <a:off x="6416675" y="2454275"/>
            <a:ext cx="962025" cy="962025"/>
            <a:chOff x="0" y="0"/>
            <a:chExt cx="962086" cy="962084"/>
          </a:xfrm>
        </p:grpSpPr>
        <p:sp>
          <p:nvSpPr>
            <p:cNvPr id="14" name="椭圆 49"/>
            <p:cNvSpPr>
              <a:spLocks noChangeArrowheads="1"/>
            </p:cNvSpPr>
            <p:nvPr/>
          </p:nvSpPr>
          <p:spPr bwMode="auto">
            <a:xfrm>
              <a:off x="0" y="0"/>
              <a:ext cx="962086" cy="96208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91" name="TextBox 50"/>
            <p:cNvSpPr txBox="1">
              <a:spLocks noChangeArrowheads="1"/>
            </p:cNvSpPr>
            <p:nvPr/>
          </p:nvSpPr>
          <p:spPr bwMode="auto">
            <a:xfrm>
              <a:off x="242447" y="128378"/>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2</a:t>
              </a:r>
              <a:endParaRPr lang="zh-CN" altLang="en-US" sz="4000" b="1">
                <a:solidFill>
                  <a:srgbClr val="F8F8F8"/>
                </a:solidFill>
                <a:latin typeface="微软雅黑" panose="020B0503020204020204" pitchFamily="34" charset="-122"/>
              </a:endParaRPr>
            </a:p>
          </p:txBody>
        </p:sp>
      </p:grpSp>
      <p:grpSp>
        <p:nvGrpSpPr>
          <p:cNvPr id="10" name="Group 33"/>
          <p:cNvGrpSpPr>
            <a:grpSpLocks/>
          </p:cNvGrpSpPr>
          <p:nvPr/>
        </p:nvGrpSpPr>
        <p:grpSpPr bwMode="auto">
          <a:xfrm>
            <a:off x="6416675" y="3629025"/>
            <a:ext cx="962025" cy="962025"/>
            <a:chOff x="0" y="0"/>
            <a:chExt cx="962086" cy="962084"/>
          </a:xfrm>
        </p:grpSpPr>
        <p:sp>
          <p:nvSpPr>
            <p:cNvPr id="11288" name="椭圆 52"/>
            <p:cNvSpPr>
              <a:spLocks noChangeArrowheads="1"/>
            </p:cNvSpPr>
            <p:nvPr/>
          </p:nvSpPr>
          <p:spPr bwMode="auto">
            <a:xfrm>
              <a:off x="0" y="0"/>
              <a:ext cx="962086" cy="962084"/>
            </a:xfrm>
            <a:prstGeom prst="ellipse">
              <a:avLst/>
            </a:prstGeom>
            <a:solidFill>
              <a:srgbClr val="EF8A2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5" name="TextBox 53"/>
            <p:cNvSpPr txBox="1">
              <a:spLocks noChangeArrowheads="1"/>
            </p:cNvSpPr>
            <p:nvPr/>
          </p:nvSpPr>
          <p:spPr bwMode="auto">
            <a:xfrm>
              <a:off x="257575" y="142143"/>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3</a:t>
              </a:r>
              <a:endParaRPr lang="zh-CN" altLang="en-US" sz="4000" b="1">
                <a:solidFill>
                  <a:srgbClr val="F8F8F8"/>
                </a:solidFill>
                <a:latin typeface="微软雅黑" panose="020B0503020204020204" pitchFamily="34" charset="-122"/>
              </a:endParaRPr>
            </a:p>
          </p:txBody>
        </p:sp>
      </p:grpSp>
      <p:grpSp>
        <p:nvGrpSpPr>
          <p:cNvPr id="11" name="Group 36"/>
          <p:cNvGrpSpPr>
            <a:grpSpLocks/>
          </p:cNvGrpSpPr>
          <p:nvPr/>
        </p:nvGrpSpPr>
        <p:grpSpPr bwMode="auto">
          <a:xfrm>
            <a:off x="6416675" y="4770438"/>
            <a:ext cx="962025" cy="962025"/>
            <a:chOff x="0" y="0"/>
            <a:chExt cx="962086" cy="962084"/>
          </a:xfrm>
        </p:grpSpPr>
        <p:sp>
          <p:nvSpPr>
            <p:cNvPr id="11286" name="椭圆 55"/>
            <p:cNvSpPr>
              <a:spLocks noChangeArrowheads="1"/>
            </p:cNvSpPr>
            <p:nvPr/>
          </p:nvSpPr>
          <p:spPr bwMode="auto">
            <a:xfrm>
              <a:off x="0" y="0"/>
              <a:ext cx="962086" cy="96208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1287" name="TextBox 56"/>
            <p:cNvSpPr txBox="1">
              <a:spLocks noChangeArrowheads="1"/>
            </p:cNvSpPr>
            <p:nvPr/>
          </p:nvSpPr>
          <p:spPr bwMode="auto">
            <a:xfrm>
              <a:off x="250822" y="136345"/>
              <a:ext cx="50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rgbClr val="F8F8F8"/>
                  </a:solidFill>
                  <a:latin typeface="微软雅黑" panose="020B0503020204020204" pitchFamily="34" charset="-122"/>
                </a:rPr>
                <a:t>4</a:t>
              </a:r>
              <a:endParaRPr lang="zh-CN" altLang="en-US" sz="4000" b="1">
                <a:solidFill>
                  <a:srgbClr val="F8F8F8"/>
                </a:solidFill>
                <a:latin typeface="微软雅黑" panose="020B0503020204020204" pitchFamily="34" charset="-122"/>
              </a:endParaRPr>
            </a:p>
          </p:txBody>
        </p:sp>
      </p:grpSp>
      <p:sp>
        <p:nvSpPr>
          <p:cNvPr id="11303" name="TextBox 57"/>
          <p:cNvSpPr txBox="1">
            <a:spLocks noChangeArrowheads="1"/>
          </p:cNvSpPr>
          <p:nvPr/>
        </p:nvSpPr>
        <p:spPr bwMode="auto">
          <a:xfrm>
            <a:off x="7616825" y="2420938"/>
            <a:ext cx="403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请输入您的文字请输入您的文字</a:t>
            </a:r>
          </a:p>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p:txBody>
      </p:sp>
      <p:sp>
        <p:nvSpPr>
          <p:cNvPr id="11304" name="TextBox 58"/>
          <p:cNvSpPr txBox="1">
            <a:spLocks noChangeArrowheads="1"/>
          </p:cNvSpPr>
          <p:nvPr/>
        </p:nvSpPr>
        <p:spPr bwMode="auto">
          <a:xfrm>
            <a:off x="7616825" y="3609975"/>
            <a:ext cx="4032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请输入您的文字请输入您的文字</a:t>
            </a:r>
          </a:p>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p:txBody>
      </p:sp>
      <p:sp>
        <p:nvSpPr>
          <p:cNvPr id="11305" name="TextBox 59"/>
          <p:cNvSpPr txBox="1">
            <a:spLocks noChangeArrowheads="1"/>
          </p:cNvSpPr>
          <p:nvPr/>
        </p:nvSpPr>
        <p:spPr bwMode="auto">
          <a:xfrm>
            <a:off x="7616825" y="4760913"/>
            <a:ext cx="40322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a:p>
            <a:pPr eaLnBrk="1" hangingPunct="1">
              <a:spcBef>
                <a:spcPct val="0"/>
              </a:spcBef>
              <a:buFontTx/>
              <a:buNone/>
            </a:pPr>
            <a:r>
              <a:rPr lang="zh-CN" altLang="en-US" sz="1800">
                <a:latin typeface="微软雅黑" panose="020B0503020204020204" pitchFamily="34" charset="-122"/>
              </a:rPr>
              <a:t>请输入您的文字请输入您的文字</a:t>
            </a:r>
          </a:p>
          <a:p>
            <a:pPr eaLnBrk="1" hangingPunct="1">
              <a:spcBef>
                <a:spcPct val="0"/>
              </a:spcBef>
              <a:buFontTx/>
              <a:buNone/>
            </a:pPr>
            <a:r>
              <a:rPr lang="zh-CN" altLang="en-US" sz="1800">
                <a:latin typeface="微软雅黑" panose="020B0503020204020204" pitchFamily="34" charset="-122"/>
              </a:rPr>
              <a:t>请输入您的文字请输入您的文字</a:t>
            </a:r>
            <a:endParaRPr lang="en-US" sz="1800">
              <a:latin typeface="微软雅黑" panose="020B0503020204020204" pitchFamily="34" charset="-122"/>
            </a:endParaRPr>
          </a:p>
        </p:txBody>
      </p:sp>
    </p:spTree>
  </p:cSld>
  <p:clrMapOvr>
    <a:masterClrMapping/>
  </p:clrMapOvr>
  <p:transition spd="slow" advTm="823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266"/>
                                        </p:tgtEl>
                                        <p:attrNameLst>
                                          <p:attrName>style.visibility</p:attrName>
                                        </p:attrNameLst>
                                      </p:cBhvr>
                                      <p:to>
                                        <p:strVal val="visible"/>
                                      </p:to>
                                    </p:set>
                                    <p:anim calcmode="lin" valueType="num">
                                      <p:cBhvr>
                                        <p:cTn id="11" dur="3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1266"/>
                                        </p:tgtEl>
                                        <p:attrNameLst>
                                          <p:attrName>ppt_y</p:attrName>
                                        </p:attrNameLst>
                                      </p:cBhvr>
                                      <p:tavLst>
                                        <p:tav tm="0">
                                          <p:val>
                                            <p:strVal val="#ppt_y"/>
                                          </p:val>
                                        </p:tav>
                                        <p:tav tm="100000">
                                          <p:val>
                                            <p:strVal val="#ppt_y"/>
                                          </p:val>
                                        </p:tav>
                                      </p:tavLst>
                                    </p:anim>
                                    <p:anim calcmode="lin" valueType="num">
                                      <p:cBhvr>
                                        <p:cTn id="13" dur="3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1266"/>
                                        </p:tgtEl>
                                      </p:cBhvr>
                                    </p:animEffect>
                                  </p:childTnLst>
                                </p:cTn>
                              </p:par>
                            </p:childTnLst>
                          </p:cTn>
                        </p:par>
                        <p:par>
                          <p:cTn id="16" fill="hold" nodeType="afterGroup">
                            <p:stCondLst>
                              <p:cond delay="1070"/>
                            </p:stCondLst>
                            <p:childTnLst>
                              <p:par>
                                <p:cTn id="17" presetID="22" presetClass="entr" presetSubtype="4" fill="hold" grpId="0" nodeType="afterEffect">
                                  <p:stCondLst>
                                    <p:cond delay="0"/>
                                  </p:stCondLst>
                                  <p:childTnLst>
                                    <p:set>
                                      <p:cBhvr>
                                        <p:cTn id="18" dur="1" fill="hold">
                                          <p:stCondLst>
                                            <p:cond delay="0"/>
                                          </p:stCondLst>
                                        </p:cTn>
                                        <p:tgtEl>
                                          <p:spTgt spid="11276"/>
                                        </p:tgtEl>
                                        <p:attrNameLst>
                                          <p:attrName>style.visibility</p:attrName>
                                        </p:attrNameLst>
                                      </p:cBhvr>
                                      <p:to>
                                        <p:strVal val="visible"/>
                                      </p:to>
                                    </p:set>
                                    <p:animEffect transition="in" filter="wipe(down)">
                                      <p:cBhvr>
                                        <p:cTn id="19" dur="300"/>
                                        <p:tgtEl>
                                          <p:spTgt spid="11276"/>
                                        </p:tgtEl>
                                      </p:cBhvr>
                                    </p:animEffect>
                                  </p:childTnLst>
                                </p:cTn>
                              </p:par>
                            </p:childTnLst>
                          </p:cTn>
                        </p:par>
                        <p:par>
                          <p:cTn id="20" fill="hold" nodeType="afterGroup">
                            <p:stCondLst>
                              <p:cond delay="1370"/>
                            </p:stCondLst>
                            <p:childTnLst>
                              <p:par>
                                <p:cTn id="21" presetID="22" presetClass="entr" presetSubtype="8" fill="hold" grpId="0" nodeType="afterEffect">
                                  <p:stCondLst>
                                    <p:cond delay="0"/>
                                  </p:stCondLst>
                                  <p:childTnLst>
                                    <p:set>
                                      <p:cBhvr>
                                        <p:cTn id="22" dur="1" fill="hold">
                                          <p:stCondLst>
                                            <p:cond delay="0"/>
                                          </p:stCondLst>
                                        </p:cTn>
                                        <p:tgtEl>
                                          <p:spTgt spid="11274"/>
                                        </p:tgtEl>
                                        <p:attrNameLst>
                                          <p:attrName>style.visibility</p:attrName>
                                        </p:attrNameLst>
                                      </p:cBhvr>
                                      <p:to>
                                        <p:strVal val="visible"/>
                                      </p:to>
                                    </p:set>
                                    <p:animEffect transition="in" filter="wipe(left)">
                                      <p:cBhvr>
                                        <p:cTn id="23" dur="300"/>
                                        <p:tgtEl>
                                          <p:spTgt spid="11274"/>
                                        </p:tgtEl>
                                      </p:cBhvr>
                                    </p:animEffect>
                                  </p:childTnLst>
                                </p:cTn>
                              </p:par>
                            </p:childTnLst>
                          </p:cTn>
                        </p:par>
                        <p:par>
                          <p:cTn id="24" fill="hold" nodeType="afterGroup">
                            <p:stCondLst>
                              <p:cond delay="1670"/>
                            </p:stCondLst>
                            <p:childTnLst>
                              <p:par>
                                <p:cTn id="25" presetID="22" presetClass="entr" presetSubtype="1" fill="hold" grpId="0" nodeType="afterEffect">
                                  <p:stCondLst>
                                    <p:cond delay="0"/>
                                  </p:stCondLst>
                                  <p:childTnLst>
                                    <p:set>
                                      <p:cBhvr>
                                        <p:cTn id="26" dur="1" fill="hold">
                                          <p:stCondLst>
                                            <p:cond delay="0"/>
                                          </p:stCondLst>
                                        </p:cTn>
                                        <p:tgtEl>
                                          <p:spTgt spid="11275"/>
                                        </p:tgtEl>
                                        <p:attrNameLst>
                                          <p:attrName>style.visibility</p:attrName>
                                        </p:attrNameLst>
                                      </p:cBhvr>
                                      <p:to>
                                        <p:strVal val="visible"/>
                                      </p:to>
                                    </p:set>
                                    <p:animEffect transition="in" filter="wipe(up)">
                                      <p:cBhvr>
                                        <p:cTn id="27" dur="300"/>
                                        <p:tgtEl>
                                          <p:spTgt spid="11275"/>
                                        </p:tgtEl>
                                      </p:cBhvr>
                                    </p:animEffect>
                                  </p:childTnLst>
                                </p:cTn>
                              </p:par>
                            </p:childTnLst>
                          </p:cTn>
                        </p:par>
                        <p:par>
                          <p:cTn id="28" fill="hold" nodeType="afterGroup">
                            <p:stCondLst>
                              <p:cond delay="1970"/>
                            </p:stCondLst>
                            <p:childTnLst>
                              <p:par>
                                <p:cTn id="29" presetID="22" presetClass="entr" presetSubtype="1" fill="hold" grpId="0" nodeType="after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ipe(up)">
                                      <p:cBhvr>
                                        <p:cTn id="31" dur="300"/>
                                        <p:tgtEl>
                                          <p:spTgt spid="11273"/>
                                        </p:tgtEl>
                                      </p:cBhvr>
                                    </p:animEffect>
                                  </p:childTnLst>
                                </p:cTn>
                              </p:par>
                            </p:childTnLst>
                          </p:cTn>
                        </p:par>
                        <p:par>
                          <p:cTn id="32" fill="hold" nodeType="afterGroup">
                            <p:stCondLst>
                              <p:cond delay="2270"/>
                            </p:stCondLst>
                            <p:childTnLst>
                              <p:par>
                                <p:cTn id="33" presetID="3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90"/>
                                          </p:val>
                                        </p:tav>
                                        <p:tav tm="100000">
                                          <p:val>
                                            <p:fltVal val="0"/>
                                          </p:val>
                                        </p:tav>
                                      </p:tavLst>
                                    </p:anim>
                                    <p:animEffect transition="in" filter="fade">
                                      <p:cBhvr>
                                        <p:cTn id="38" dur="50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 calcmode="lin" valueType="num">
                                      <p:cBhvr>
                                        <p:cTn id="43" dur="500" fill="hold"/>
                                        <p:tgtEl>
                                          <p:spTgt spid="5"/>
                                        </p:tgtEl>
                                        <p:attrNameLst>
                                          <p:attrName>style.rotation</p:attrName>
                                        </p:attrNameLst>
                                      </p:cBhvr>
                                      <p:tavLst>
                                        <p:tav tm="0">
                                          <p:val>
                                            <p:fltVal val="90"/>
                                          </p:val>
                                        </p:tav>
                                        <p:tav tm="100000">
                                          <p:val>
                                            <p:fltVal val="0"/>
                                          </p:val>
                                        </p:tav>
                                      </p:tavLst>
                                    </p:anim>
                                    <p:animEffect transition="in" filter="fade">
                                      <p:cBhvr>
                                        <p:cTn id="44" dur="500"/>
                                        <p:tgtEl>
                                          <p:spTgt spid="5"/>
                                        </p:tgtEl>
                                      </p:cBhvr>
                                    </p:animEffect>
                                  </p:childTnLst>
                                </p:cTn>
                              </p:par>
                              <p:par>
                                <p:cTn id="45" presetID="3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 calcmode="lin" valueType="num">
                                      <p:cBhvr>
                                        <p:cTn id="49" dur="500" fill="hold"/>
                                        <p:tgtEl>
                                          <p:spTgt spid="6"/>
                                        </p:tgtEl>
                                        <p:attrNameLst>
                                          <p:attrName>style.rotation</p:attrName>
                                        </p:attrNameLst>
                                      </p:cBhvr>
                                      <p:tavLst>
                                        <p:tav tm="0">
                                          <p:val>
                                            <p:fltVal val="90"/>
                                          </p:val>
                                        </p:tav>
                                        <p:tav tm="100000">
                                          <p:val>
                                            <p:fltVal val="0"/>
                                          </p:val>
                                        </p:tav>
                                      </p:tavLst>
                                    </p:anim>
                                    <p:animEffect transition="in" filter="fade">
                                      <p:cBhvr>
                                        <p:cTn id="50" dur="5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 calcmode="lin" valueType="num">
                                      <p:cBhvr>
                                        <p:cTn id="55" dur="500" fill="hold"/>
                                        <p:tgtEl>
                                          <p:spTgt spid="7"/>
                                        </p:tgtEl>
                                        <p:attrNameLst>
                                          <p:attrName>style.rotation</p:attrName>
                                        </p:attrNameLst>
                                      </p:cBhvr>
                                      <p:tavLst>
                                        <p:tav tm="0">
                                          <p:val>
                                            <p:fltVal val="90"/>
                                          </p:val>
                                        </p:tav>
                                        <p:tav tm="100000">
                                          <p:val>
                                            <p:fltVal val="0"/>
                                          </p:val>
                                        </p:tav>
                                      </p:tavLst>
                                    </p:anim>
                                    <p:animEffect transition="in" filter="fade">
                                      <p:cBhvr>
                                        <p:cTn id="56" dur="500"/>
                                        <p:tgtEl>
                                          <p:spTgt spid="7"/>
                                        </p:tgtEl>
                                      </p:cBhvr>
                                    </p:animEffect>
                                  </p:childTnLst>
                                </p:cTn>
                              </p:par>
                            </p:childTnLst>
                          </p:cTn>
                        </p:par>
                        <p:par>
                          <p:cTn id="57" fill="hold" nodeType="afterGroup">
                            <p:stCondLst>
                              <p:cond delay="2770"/>
                            </p:stCondLst>
                            <p:childTnLst>
                              <p:par>
                                <p:cTn id="58" presetID="42" presetClass="entr" presetSubtype="0" fill="hold" grpId="0" nodeType="afterEffect">
                                  <p:stCondLst>
                                    <p:cond delay="0"/>
                                  </p:stCondLst>
                                  <p:childTnLst>
                                    <p:set>
                                      <p:cBhvr>
                                        <p:cTn id="59" dur="1" fill="hold">
                                          <p:stCondLst>
                                            <p:cond delay="0"/>
                                          </p:stCondLst>
                                        </p:cTn>
                                        <p:tgtEl>
                                          <p:spTgt spid="11272"/>
                                        </p:tgtEl>
                                        <p:attrNameLst>
                                          <p:attrName>style.visibility</p:attrName>
                                        </p:attrNameLst>
                                      </p:cBhvr>
                                      <p:to>
                                        <p:strVal val="visible"/>
                                      </p:to>
                                    </p:set>
                                    <p:animEffect transition="in" filter="fade">
                                      <p:cBhvr>
                                        <p:cTn id="60" dur="1000"/>
                                        <p:tgtEl>
                                          <p:spTgt spid="11272"/>
                                        </p:tgtEl>
                                      </p:cBhvr>
                                    </p:animEffect>
                                    <p:anim calcmode="lin" valueType="num">
                                      <p:cBhvr>
                                        <p:cTn id="61" dur="1000" fill="hold"/>
                                        <p:tgtEl>
                                          <p:spTgt spid="11272"/>
                                        </p:tgtEl>
                                        <p:attrNameLst>
                                          <p:attrName>ppt_x</p:attrName>
                                        </p:attrNameLst>
                                      </p:cBhvr>
                                      <p:tavLst>
                                        <p:tav tm="0">
                                          <p:val>
                                            <p:strVal val="#ppt_x"/>
                                          </p:val>
                                        </p:tav>
                                        <p:tav tm="100000">
                                          <p:val>
                                            <p:strVal val="#ppt_x"/>
                                          </p:val>
                                        </p:tav>
                                      </p:tavLst>
                                    </p:anim>
                                    <p:anim calcmode="lin" valueType="num">
                                      <p:cBhvr>
                                        <p:cTn id="62" dur="1000" fill="hold"/>
                                        <p:tgtEl>
                                          <p:spTgt spid="1127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289"/>
                                        </p:tgtEl>
                                        <p:attrNameLst>
                                          <p:attrName>style.visibility</p:attrName>
                                        </p:attrNameLst>
                                      </p:cBhvr>
                                      <p:to>
                                        <p:strVal val="visible"/>
                                      </p:to>
                                    </p:set>
                                    <p:animEffect transition="in" filter="fade">
                                      <p:cBhvr>
                                        <p:cTn id="65" dur="1000"/>
                                        <p:tgtEl>
                                          <p:spTgt spid="11289"/>
                                        </p:tgtEl>
                                      </p:cBhvr>
                                    </p:animEffect>
                                    <p:anim calcmode="lin" valueType="num">
                                      <p:cBhvr>
                                        <p:cTn id="66" dur="1000" fill="hold"/>
                                        <p:tgtEl>
                                          <p:spTgt spid="11289"/>
                                        </p:tgtEl>
                                        <p:attrNameLst>
                                          <p:attrName>ppt_x</p:attrName>
                                        </p:attrNameLst>
                                      </p:cBhvr>
                                      <p:tavLst>
                                        <p:tav tm="0">
                                          <p:val>
                                            <p:strVal val="#ppt_x"/>
                                          </p:val>
                                        </p:tav>
                                        <p:tav tm="100000">
                                          <p:val>
                                            <p:strVal val="#ppt_x"/>
                                          </p:val>
                                        </p:tav>
                                      </p:tavLst>
                                    </p:anim>
                                    <p:anim calcmode="lin" valueType="num">
                                      <p:cBhvr>
                                        <p:cTn id="67" dur="1000" fill="hold"/>
                                        <p:tgtEl>
                                          <p:spTgt spid="11289"/>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3770"/>
                            </p:stCondLst>
                            <p:childTnLst>
                              <p:par>
                                <p:cTn id="69" presetID="21" presetClass="entr" presetSubtype="1"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heel(1)">
                                      <p:cBhvr>
                                        <p:cTn id="71" dur="500"/>
                                        <p:tgtEl>
                                          <p:spTgt spid="8"/>
                                        </p:tgtEl>
                                      </p:cBhvr>
                                    </p:animEffect>
                                  </p:childTnLst>
                                </p:cTn>
                              </p:par>
                            </p:childTnLst>
                          </p:cTn>
                        </p:par>
                        <p:par>
                          <p:cTn id="72" fill="hold" nodeType="afterGroup">
                            <p:stCondLst>
                              <p:cond delay="4270"/>
                            </p:stCondLst>
                            <p:childTnLst>
                              <p:par>
                                <p:cTn id="73" presetID="22" presetClass="entr" presetSubtype="8" fill="hold" grpId="0" nodeType="afterEffect">
                                  <p:stCondLst>
                                    <p:cond delay="0"/>
                                  </p:stCondLst>
                                  <p:childTnLst>
                                    <p:set>
                                      <p:cBhvr>
                                        <p:cTn id="74" dur="1" fill="hold">
                                          <p:stCondLst>
                                            <p:cond delay="0"/>
                                          </p:stCondLst>
                                        </p:cTn>
                                        <p:tgtEl>
                                          <p:spTgt spid="11290"/>
                                        </p:tgtEl>
                                        <p:attrNameLst>
                                          <p:attrName>style.visibility</p:attrName>
                                        </p:attrNameLst>
                                      </p:cBhvr>
                                      <p:to>
                                        <p:strVal val="visible"/>
                                      </p:to>
                                    </p:set>
                                    <p:animEffect transition="in" filter="wipe(left)">
                                      <p:cBhvr>
                                        <p:cTn id="75" dur="500"/>
                                        <p:tgtEl>
                                          <p:spTgt spid="11290"/>
                                        </p:tgtEl>
                                      </p:cBhvr>
                                    </p:animEffect>
                                  </p:childTnLst>
                                </p:cTn>
                              </p:par>
                            </p:childTnLst>
                          </p:cTn>
                        </p:par>
                        <p:par>
                          <p:cTn id="76" fill="hold" nodeType="afterGroup">
                            <p:stCondLst>
                              <p:cond delay="4770"/>
                            </p:stCondLst>
                            <p:childTnLst>
                              <p:par>
                                <p:cTn id="77" presetID="21" presetClass="entr" presetSubtype="1" fill="hold"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heel(1)">
                                      <p:cBhvr>
                                        <p:cTn id="79" dur="500"/>
                                        <p:tgtEl>
                                          <p:spTgt spid="9"/>
                                        </p:tgtEl>
                                      </p:cBhvr>
                                    </p:animEffect>
                                  </p:childTnLst>
                                </p:cTn>
                              </p:par>
                            </p:childTnLst>
                          </p:cTn>
                        </p:par>
                        <p:par>
                          <p:cTn id="80" fill="hold" nodeType="afterGroup">
                            <p:stCondLst>
                              <p:cond delay="5270"/>
                            </p:stCondLst>
                            <p:childTnLst>
                              <p:par>
                                <p:cTn id="81" presetID="22" presetClass="entr" presetSubtype="8" fill="hold" grpId="0" nodeType="afterEffect">
                                  <p:stCondLst>
                                    <p:cond delay="0"/>
                                  </p:stCondLst>
                                  <p:childTnLst>
                                    <p:set>
                                      <p:cBhvr>
                                        <p:cTn id="82" dur="1" fill="hold">
                                          <p:stCondLst>
                                            <p:cond delay="0"/>
                                          </p:stCondLst>
                                        </p:cTn>
                                        <p:tgtEl>
                                          <p:spTgt spid="11303"/>
                                        </p:tgtEl>
                                        <p:attrNameLst>
                                          <p:attrName>style.visibility</p:attrName>
                                        </p:attrNameLst>
                                      </p:cBhvr>
                                      <p:to>
                                        <p:strVal val="visible"/>
                                      </p:to>
                                    </p:set>
                                    <p:animEffect transition="in" filter="wipe(left)">
                                      <p:cBhvr>
                                        <p:cTn id="83" dur="500"/>
                                        <p:tgtEl>
                                          <p:spTgt spid="11303"/>
                                        </p:tgtEl>
                                      </p:cBhvr>
                                    </p:animEffect>
                                  </p:childTnLst>
                                </p:cTn>
                              </p:par>
                            </p:childTnLst>
                          </p:cTn>
                        </p:par>
                        <p:par>
                          <p:cTn id="84" fill="hold" nodeType="afterGroup">
                            <p:stCondLst>
                              <p:cond delay="5770"/>
                            </p:stCondLst>
                            <p:childTnLst>
                              <p:par>
                                <p:cTn id="85" presetID="21" presetClass="entr" presetSubtype="1"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heel(1)">
                                      <p:cBhvr>
                                        <p:cTn id="87" dur="500"/>
                                        <p:tgtEl>
                                          <p:spTgt spid="10"/>
                                        </p:tgtEl>
                                      </p:cBhvr>
                                    </p:animEffect>
                                  </p:childTnLst>
                                </p:cTn>
                              </p:par>
                            </p:childTnLst>
                          </p:cTn>
                        </p:par>
                        <p:par>
                          <p:cTn id="88" fill="hold" nodeType="afterGroup">
                            <p:stCondLst>
                              <p:cond delay="6270"/>
                            </p:stCondLst>
                            <p:childTnLst>
                              <p:par>
                                <p:cTn id="89" presetID="22" presetClass="entr" presetSubtype="8" fill="hold" grpId="0" nodeType="afterEffect">
                                  <p:stCondLst>
                                    <p:cond delay="0"/>
                                  </p:stCondLst>
                                  <p:childTnLst>
                                    <p:set>
                                      <p:cBhvr>
                                        <p:cTn id="90" dur="1" fill="hold">
                                          <p:stCondLst>
                                            <p:cond delay="0"/>
                                          </p:stCondLst>
                                        </p:cTn>
                                        <p:tgtEl>
                                          <p:spTgt spid="11304"/>
                                        </p:tgtEl>
                                        <p:attrNameLst>
                                          <p:attrName>style.visibility</p:attrName>
                                        </p:attrNameLst>
                                      </p:cBhvr>
                                      <p:to>
                                        <p:strVal val="visible"/>
                                      </p:to>
                                    </p:set>
                                    <p:animEffect transition="in" filter="wipe(left)">
                                      <p:cBhvr>
                                        <p:cTn id="91" dur="500"/>
                                        <p:tgtEl>
                                          <p:spTgt spid="11304"/>
                                        </p:tgtEl>
                                      </p:cBhvr>
                                    </p:animEffect>
                                  </p:childTnLst>
                                </p:cTn>
                              </p:par>
                            </p:childTnLst>
                          </p:cTn>
                        </p:par>
                        <p:par>
                          <p:cTn id="92" fill="hold" nodeType="afterGroup">
                            <p:stCondLst>
                              <p:cond delay="6770"/>
                            </p:stCondLst>
                            <p:childTnLst>
                              <p:par>
                                <p:cTn id="93" presetID="21" presetClass="entr" presetSubtype="1" fill="hold" nodeType="after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heel(1)">
                                      <p:cBhvr>
                                        <p:cTn id="95" dur="500"/>
                                        <p:tgtEl>
                                          <p:spTgt spid="11"/>
                                        </p:tgtEl>
                                      </p:cBhvr>
                                    </p:animEffect>
                                  </p:childTnLst>
                                </p:cTn>
                              </p:par>
                            </p:childTnLst>
                          </p:cTn>
                        </p:par>
                        <p:par>
                          <p:cTn id="96" fill="hold" nodeType="afterGroup">
                            <p:stCondLst>
                              <p:cond delay="7270"/>
                            </p:stCondLst>
                            <p:childTnLst>
                              <p:par>
                                <p:cTn id="97" presetID="22" presetClass="entr" presetSubtype="8" fill="hold" grpId="0" nodeType="afterEffect">
                                  <p:stCondLst>
                                    <p:cond delay="0"/>
                                  </p:stCondLst>
                                  <p:childTnLst>
                                    <p:set>
                                      <p:cBhvr>
                                        <p:cTn id="98" dur="1" fill="hold">
                                          <p:stCondLst>
                                            <p:cond delay="0"/>
                                          </p:stCondLst>
                                        </p:cTn>
                                        <p:tgtEl>
                                          <p:spTgt spid="11305"/>
                                        </p:tgtEl>
                                        <p:attrNameLst>
                                          <p:attrName>style.visibility</p:attrName>
                                        </p:attrNameLst>
                                      </p:cBhvr>
                                      <p:to>
                                        <p:strVal val="visible"/>
                                      </p:to>
                                    </p:set>
                                    <p:animEffect transition="in" filter="wipe(left)">
                                      <p:cBhvr>
                                        <p:cTn id="99" dur="500"/>
                                        <p:tgtEl>
                                          <p:spTgt spid="11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72" grpId="0" animBg="1"/>
      <p:bldP spid="11273" grpId="0" animBg="1"/>
      <p:bldP spid="11274" grpId="0" animBg="1"/>
      <p:bldP spid="11275" grpId="0" animBg="1"/>
      <p:bldP spid="11276" grpId="0" animBg="1"/>
      <p:bldP spid="11289" grpId="0" autoUpdateAnimBg="0"/>
      <p:bldP spid="11290" grpId="0" autoUpdateAnimBg="0"/>
      <p:bldP spid="11303" grpId="0" autoUpdateAnimBg="0"/>
      <p:bldP spid="11304" grpId="0" autoUpdateAnimBg="0"/>
      <p:bldP spid="1130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20"/>
          <p:cNvSpPr>
            <a:spLocks noChangeArrowheads="1"/>
          </p:cNvSpPr>
          <p:nvPr/>
        </p:nvSpPr>
        <p:spPr bwMode="auto">
          <a:xfrm>
            <a:off x="1798638" y="2681288"/>
            <a:ext cx="728662"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12291" name="矩形 21"/>
          <p:cNvSpPr>
            <a:spLocks noChangeArrowheads="1"/>
          </p:cNvSpPr>
          <p:nvPr/>
        </p:nvSpPr>
        <p:spPr bwMode="auto">
          <a:xfrm>
            <a:off x="1411288" y="3373438"/>
            <a:ext cx="847725" cy="8080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12292" name="矩形 22"/>
          <p:cNvSpPr>
            <a:spLocks noChangeArrowheads="1"/>
          </p:cNvSpPr>
          <p:nvPr/>
        </p:nvSpPr>
        <p:spPr bwMode="auto">
          <a:xfrm>
            <a:off x="1222375" y="3943350"/>
            <a:ext cx="476250" cy="474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cxnSp>
        <p:nvCxnSpPr>
          <p:cNvPr id="12293" name="直接连接符 34"/>
          <p:cNvCxnSpPr>
            <a:cxnSpLocks noChangeShapeType="1"/>
          </p:cNvCxnSpPr>
          <p:nvPr/>
        </p:nvCxnSpPr>
        <p:spPr bwMode="auto">
          <a:xfrm>
            <a:off x="4151313" y="3776663"/>
            <a:ext cx="6697662" cy="0"/>
          </a:xfrm>
          <a:prstGeom prst="line">
            <a:avLst/>
          </a:prstGeom>
          <a:noFill/>
          <a:ln w="19050">
            <a:solidFill>
              <a:schemeClr val="tx2"/>
            </a:solidFill>
            <a:prstDash val="sysDash"/>
            <a:round/>
            <a:headEnd/>
            <a:tailEnd/>
          </a:ln>
          <a:extLst>
            <a:ext uri="{909E8E84-426E-40DD-AFC4-6F175D3DCCD1}">
              <a14:hiddenFill xmlns:a14="http://schemas.microsoft.com/office/drawing/2010/main">
                <a:noFill/>
              </a14:hiddenFill>
            </a:ext>
          </a:extLst>
        </p:spPr>
      </p:cxnSp>
      <p:sp>
        <p:nvSpPr>
          <p:cNvPr id="12294" name="等腰三角形 2"/>
          <p:cNvSpPr>
            <a:spLocks/>
          </p:cNvSpPr>
          <p:nvPr/>
        </p:nvSpPr>
        <p:spPr bwMode="auto">
          <a:xfrm rot="2747878">
            <a:off x="4368800" y="1854201"/>
            <a:ext cx="1152525" cy="1333500"/>
          </a:xfrm>
          <a:custGeom>
            <a:avLst/>
            <a:gdLst>
              <a:gd name="T0" fmla="*/ 576263 w 1152128"/>
              <a:gd name="T1" fmla="*/ 0 h 1333073"/>
              <a:gd name="T2" fmla="*/ 687766 w 1152128"/>
              <a:gd name="T3" fmla="*/ 192244 h 1333073"/>
              <a:gd name="T4" fmla="*/ 1152525 w 1152128"/>
              <a:gd name="T5" fmla="*/ 757251 h 1333073"/>
              <a:gd name="T6" fmla="*/ 576263 w 1152128"/>
              <a:gd name="T7" fmla="*/ 1333500 h 1333073"/>
              <a:gd name="T8" fmla="*/ 0 w 1152128"/>
              <a:gd name="T9" fmla="*/ 757251 h 1333073"/>
              <a:gd name="T10" fmla="*/ 464759 w 1152128"/>
              <a:gd name="T11" fmla="*/ 192244 h 1333073"/>
              <a:gd name="T12" fmla="*/ 576263 w 1152128"/>
              <a:gd name="T13" fmla="*/ 0 h 1333073"/>
              <a:gd name="T14" fmla="*/ 0 60000 65536"/>
              <a:gd name="T15" fmla="*/ 0 60000 65536"/>
              <a:gd name="T16" fmla="*/ 0 60000 65536"/>
              <a:gd name="T17" fmla="*/ 0 60000 65536"/>
              <a:gd name="T18" fmla="*/ 0 60000 65536"/>
              <a:gd name="T19" fmla="*/ 0 60000 65536"/>
              <a:gd name="T20" fmla="*/ 0 60000 65536"/>
              <a:gd name="T21" fmla="*/ 0 w 1152128"/>
              <a:gd name="T22" fmla="*/ 0 h 1333073"/>
              <a:gd name="T23" fmla="*/ 1152128 w 1152128"/>
              <a:gd name="T24" fmla="*/ 1333073 h 13330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F37E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5" name="TextBox 61"/>
          <p:cNvSpPr txBox="1">
            <a:spLocks noChangeArrowheads="1"/>
          </p:cNvSpPr>
          <p:nvPr/>
        </p:nvSpPr>
        <p:spPr bwMode="auto">
          <a:xfrm>
            <a:off x="4505325" y="2320925"/>
            <a:ext cx="80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标题</a:t>
            </a:r>
          </a:p>
        </p:txBody>
      </p:sp>
      <p:sp>
        <p:nvSpPr>
          <p:cNvPr id="12296" name="TextBox 64"/>
          <p:cNvSpPr txBox="1">
            <a:spLocks noChangeArrowheads="1"/>
          </p:cNvSpPr>
          <p:nvPr/>
        </p:nvSpPr>
        <p:spPr bwMode="auto">
          <a:xfrm>
            <a:off x="5594350" y="1668463"/>
            <a:ext cx="5146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p>
        </p:txBody>
      </p:sp>
      <p:sp>
        <p:nvSpPr>
          <p:cNvPr id="12297" name="TextBox 66"/>
          <p:cNvSpPr txBox="1">
            <a:spLocks noChangeArrowheads="1"/>
          </p:cNvSpPr>
          <p:nvPr/>
        </p:nvSpPr>
        <p:spPr bwMode="auto">
          <a:xfrm>
            <a:off x="5662613" y="4014788"/>
            <a:ext cx="51466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latin typeface="微软雅黑" panose="020B0503020204020204" pitchFamily="34" charset="-122"/>
              </a:rPr>
              <a:t>这里输入您的文字这里输入您的文字这里输入您的文字这里输入您的文字这里输入您这里输入您的文字这里输入您的文字这里输入您的文字这里输入您的文字这里输入您</a:t>
            </a:r>
          </a:p>
        </p:txBody>
      </p:sp>
      <p:sp>
        <p:nvSpPr>
          <p:cNvPr id="12298" name="等腰三角形 2"/>
          <p:cNvSpPr>
            <a:spLocks/>
          </p:cNvSpPr>
          <p:nvPr/>
        </p:nvSpPr>
        <p:spPr bwMode="auto">
          <a:xfrm rot="2747878">
            <a:off x="4368800" y="4335463"/>
            <a:ext cx="1152525" cy="1333500"/>
          </a:xfrm>
          <a:custGeom>
            <a:avLst/>
            <a:gdLst>
              <a:gd name="T0" fmla="*/ 576263 w 1152128"/>
              <a:gd name="T1" fmla="*/ 0 h 1333073"/>
              <a:gd name="T2" fmla="*/ 687766 w 1152128"/>
              <a:gd name="T3" fmla="*/ 192244 h 1333073"/>
              <a:gd name="T4" fmla="*/ 1152525 w 1152128"/>
              <a:gd name="T5" fmla="*/ 757251 h 1333073"/>
              <a:gd name="T6" fmla="*/ 576263 w 1152128"/>
              <a:gd name="T7" fmla="*/ 1333500 h 1333073"/>
              <a:gd name="T8" fmla="*/ 0 w 1152128"/>
              <a:gd name="T9" fmla="*/ 757251 h 1333073"/>
              <a:gd name="T10" fmla="*/ 464759 w 1152128"/>
              <a:gd name="T11" fmla="*/ 192244 h 1333073"/>
              <a:gd name="T12" fmla="*/ 576263 w 1152128"/>
              <a:gd name="T13" fmla="*/ 0 h 1333073"/>
              <a:gd name="T14" fmla="*/ 0 60000 65536"/>
              <a:gd name="T15" fmla="*/ 0 60000 65536"/>
              <a:gd name="T16" fmla="*/ 0 60000 65536"/>
              <a:gd name="T17" fmla="*/ 0 60000 65536"/>
              <a:gd name="T18" fmla="*/ 0 60000 65536"/>
              <a:gd name="T19" fmla="*/ 0 60000 65536"/>
              <a:gd name="T20" fmla="*/ 0 60000 65536"/>
              <a:gd name="T21" fmla="*/ 0 w 1152128"/>
              <a:gd name="T22" fmla="*/ 0 h 1333073"/>
              <a:gd name="T23" fmla="*/ 1152128 w 1152128"/>
              <a:gd name="T24" fmla="*/ 1333073 h 13330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99" name="TextBox 69"/>
          <p:cNvSpPr txBox="1">
            <a:spLocks noChangeArrowheads="1"/>
          </p:cNvSpPr>
          <p:nvPr/>
        </p:nvSpPr>
        <p:spPr bwMode="auto">
          <a:xfrm>
            <a:off x="4505325" y="4849813"/>
            <a:ext cx="801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8F8F8"/>
                </a:solidFill>
                <a:latin typeface="微软雅黑" panose="020B0503020204020204" pitchFamily="34" charset="-122"/>
              </a:rPr>
              <a:t>标题</a:t>
            </a:r>
          </a:p>
        </p:txBody>
      </p:sp>
      <p:grpSp>
        <p:nvGrpSpPr>
          <p:cNvPr id="2" name="Group 12"/>
          <p:cNvGrpSpPr>
            <a:grpSpLocks/>
          </p:cNvGrpSpPr>
          <p:nvPr/>
        </p:nvGrpSpPr>
        <p:grpSpPr bwMode="auto">
          <a:xfrm>
            <a:off x="1077913" y="1893888"/>
            <a:ext cx="1152525" cy="1152525"/>
            <a:chOff x="0" y="0"/>
            <a:chExt cx="1152128" cy="1152128"/>
          </a:xfrm>
        </p:grpSpPr>
        <p:sp>
          <p:nvSpPr>
            <p:cNvPr id="12316" name="矩形 19"/>
            <p:cNvSpPr>
              <a:spLocks noChangeArrowheads="1"/>
            </p:cNvSpPr>
            <p:nvPr/>
          </p:nvSpPr>
          <p:spPr bwMode="auto">
            <a:xfrm>
              <a:off x="0" y="0"/>
              <a:ext cx="1152128" cy="11521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12317" name="Freeform 10"/>
            <p:cNvSpPr>
              <a:spLocks noEditPoints="1"/>
            </p:cNvSpPr>
            <p:nvPr/>
          </p:nvSpPr>
          <p:spPr bwMode="auto">
            <a:xfrm>
              <a:off x="162872" y="156162"/>
              <a:ext cx="736280" cy="734948"/>
            </a:xfrm>
            <a:custGeom>
              <a:avLst/>
              <a:gdLst>
                <a:gd name="T0" fmla="*/ 368462 w 1145"/>
                <a:gd name="T1" fmla="*/ 273439 h 1145"/>
                <a:gd name="T2" fmla="*/ 273935 w 1145"/>
                <a:gd name="T3" fmla="*/ 367795 h 1145"/>
                <a:gd name="T4" fmla="*/ 368462 w 1145"/>
                <a:gd name="T5" fmla="*/ 462151 h 1145"/>
                <a:gd name="T6" fmla="*/ 462988 w 1145"/>
                <a:gd name="T7" fmla="*/ 367795 h 1145"/>
                <a:gd name="T8" fmla="*/ 368462 w 1145"/>
                <a:gd name="T9" fmla="*/ 273439 h 1145"/>
                <a:gd name="T10" fmla="*/ 407044 w 1145"/>
                <a:gd name="T11" fmla="*/ 547520 h 1145"/>
                <a:gd name="T12" fmla="*/ 407044 w 1145"/>
                <a:gd name="T13" fmla="*/ 504515 h 1145"/>
                <a:gd name="T14" fmla="*/ 329879 w 1145"/>
                <a:gd name="T15" fmla="*/ 504515 h 1145"/>
                <a:gd name="T16" fmla="*/ 329879 w 1145"/>
                <a:gd name="T17" fmla="*/ 547520 h 1145"/>
                <a:gd name="T18" fmla="*/ 188411 w 1145"/>
                <a:gd name="T19" fmla="*/ 406307 h 1145"/>
                <a:gd name="T20" fmla="*/ 230851 w 1145"/>
                <a:gd name="T21" fmla="*/ 406307 h 1145"/>
                <a:gd name="T22" fmla="*/ 230851 w 1145"/>
                <a:gd name="T23" fmla="*/ 329282 h 1145"/>
                <a:gd name="T24" fmla="*/ 188411 w 1145"/>
                <a:gd name="T25" fmla="*/ 329282 h 1145"/>
                <a:gd name="T26" fmla="*/ 329879 w 1145"/>
                <a:gd name="T27" fmla="*/ 188070 h 1145"/>
                <a:gd name="T28" fmla="*/ 329879 w 1145"/>
                <a:gd name="T29" fmla="*/ 230433 h 1145"/>
                <a:gd name="T30" fmla="*/ 407044 w 1145"/>
                <a:gd name="T31" fmla="*/ 230433 h 1145"/>
                <a:gd name="T32" fmla="*/ 407044 w 1145"/>
                <a:gd name="T33" fmla="*/ 188070 h 1145"/>
                <a:gd name="T34" fmla="*/ 548513 w 1145"/>
                <a:gd name="T35" fmla="*/ 329282 h 1145"/>
                <a:gd name="T36" fmla="*/ 506072 w 1145"/>
                <a:gd name="T37" fmla="*/ 329282 h 1145"/>
                <a:gd name="T38" fmla="*/ 506072 w 1145"/>
                <a:gd name="T39" fmla="*/ 406307 h 1145"/>
                <a:gd name="T40" fmla="*/ 548513 w 1145"/>
                <a:gd name="T41" fmla="*/ 406307 h 1145"/>
                <a:gd name="T42" fmla="*/ 407044 w 1145"/>
                <a:gd name="T43" fmla="*/ 547520 h 1145"/>
                <a:gd name="T44" fmla="*/ 626963 w 1145"/>
                <a:gd name="T45" fmla="*/ 329282 h 1145"/>
                <a:gd name="T46" fmla="*/ 407044 w 1145"/>
                <a:gd name="T47" fmla="*/ 109761 h 1145"/>
                <a:gd name="T48" fmla="*/ 407044 w 1145"/>
                <a:gd name="T49" fmla="*/ 0 h 1145"/>
                <a:gd name="T50" fmla="*/ 329879 w 1145"/>
                <a:gd name="T51" fmla="*/ 0 h 1145"/>
                <a:gd name="T52" fmla="*/ 329879 w 1145"/>
                <a:gd name="T53" fmla="*/ 109761 h 1145"/>
                <a:gd name="T54" fmla="*/ 109960 w 1145"/>
                <a:gd name="T55" fmla="*/ 329282 h 1145"/>
                <a:gd name="T56" fmla="*/ 0 w 1145"/>
                <a:gd name="T57" fmla="*/ 329282 h 1145"/>
                <a:gd name="T58" fmla="*/ 0 w 1145"/>
                <a:gd name="T59" fmla="*/ 406307 h 1145"/>
                <a:gd name="T60" fmla="*/ 109960 w 1145"/>
                <a:gd name="T61" fmla="*/ 406307 h 1145"/>
                <a:gd name="T62" fmla="*/ 329879 w 1145"/>
                <a:gd name="T63" fmla="*/ 625829 h 1145"/>
                <a:gd name="T64" fmla="*/ 329879 w 1145"/>
                <a:gd name="T65" fmla="*/ 734948 h 1145"/>
                <a:gd name="T66" fmla="*/ 407044 w 1145"/>
                <a:gd name="T67" fmla="*/ 734948 h 1145"/>
                <a:gd name="T68" fmla="*/ 407044 w 1145"/>
                <a:gd name="T69" fmla="*/ 625829 h 1145"/>
                <a:gd name="T70" fmla="*/ 626963 w 1145"/>
                <a:gd name="T71" fmla="*/ 406307 h 1145"/>
                <a:gd name="T72" fmla="*/ 736280 w 1145"/>
                <a:gd name="T73" fmla="*/ 406307 h 1145"/>
                <a:gd name="T74" fmla="*/ 736280 w 1145"/>
                <a:gd name="T75" fmla="*/ 329282 h 1145"/>
                <a:gd name="T76" fmla="*/ 626963 w 1145"/>
                <a:gd name="T77" fmla="*/ 329282 h 1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5"/>
                <a:gd name="T118" fmla="*/ 0 h 1145"/>
                <a:gd name="T119" fmla="*/ 1145 w 1145"/>
                <a:gd name="T120" fmla="*/ 1145 h 11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5" h="1145">
                  <a:moveTo>
                    <a:pt x="573" y="426"/>
                  </a:moveTo>
                  <a:cubicBezTo>
                    <a:pt x="492" y="426"/>
                    <a:pt x="426" y="492"/>
                    <a:pt x="426" y="573"/>
                  </a:cubicBezTo>
                  <a:cubicBezTo>
                    <a:pt x="426" y="654"/>
                    <a:pt x="492" y="720"/>
                    <a:pt x="573" y="720"/>
                  </a:cubicBezTo>
                  <a:cubicBezTo>
                    <a:pt x="654" y="720"/>
                    <a:pt x="720" y="654"/>
                    <a:pt x="720" y="573"/>
                  </a:cubicBezTo>
                  <a:cubicBezTo>
                    <a:pt x="720" y="492"/>
                    <a:pt x="654" y="426"/>
                    <a:pt x="573" y="426"/>
                  </a:cubicBezTo>
                  <a:close/>
                  <a:moveTo>
                    <a:pt x="633" y="853"/>
                  </a:moveTo>
                  <a:lnTo>
                    <a:pt x="633" y="786"/>
                  </a:lnTo>
                  <a:lnTo>
                    <a:pt x="513" y="786"/>
                  </a:lnTo>
                  <a:lnTo>
                    <a:pt x="513" y="853"/>
                  </a:lnTo>
                  <a:cubicBezTo>
                    <a:pt x="403" y="829"/>
                    <a:pt x="316" y="743"/>
                    <a:pt x="293" y="633"/>
                  </a:cubicBezTo>
                  <a:lnTo>
                    <a:pt x="359" y="633"/>
                  </a:lnTo>
                  <a:lnTo>
                    <a:pt x="359" y="513"/>
                  </a:lnTo>
                  <a:lnTo>
                    <a:pt x="293" y="513"/>
                  </a:lnTo>
                  <a:cubicBezTo>
                    <a:pt x="316" y="403"/>
                    <a:pt x="403" y="316"/>
                    <a:pt x="513" y="293"/>
                  </a:cubicBezTo>
                  <a:lnTo>
                    <a:pt x="513" y="359"/>
                  </a:lnTo>
                  <a:lnTo>
                    <a:pt x="633" y="359"/>
                  </a:lnTo>
                  <a:lnTo>
                    <a:pt x="633" y="293"/>
                  </a:lnTo>
                  <a:cubicBezTo>
                    <a:pt x="743" y="316"/>
                    <a:pt x="830" y="403"/>
                    <a:pt x="853" y="513"/>
                  </a:cubicBezTo>
                  <a:lnTo>
                    <a:pt x="787" y="513"/>
                  </a:lnTo>
                  <a:lnTo>
                    <a:pt x="787" y="633"/>
                  </a:lnTo>
                  <a:lnTo>
                    <a:pt x="853" y="633"/>
                  </a:lnTo>
                  <a:cubicBezTo>
                    <a:pt x="830" y="743"/>
                    <a:pt x="743" y="829"/>
                    <a:pt x="633" y="853"/>
                  </a:cubicBezTo>
                  <a:close/>
                  <a:moveTo>
                    <a:pt x="975" y="513"/>
                  </a:moveTo>
                  <a:cubicBezTo>
                    <a:pt x="949" y="337"/>
                    <a:pt x="809" y="197"/>
                    <a:pt x="633" y="171"/>
                  </a:cubicBezTo>
                  <a:lnTo>
                    <a:pt x="633" y="0"/>
                  </a:lnTo>
                  <a:lnTo>
                    <a:pt x="513" y="0"/>
                  </a:lnTo>
                  <a:lnTo>
                    <a:pt x="513" y="171"/>
                  </a:lnTo>
                  <a:cubicBezTo>
                    <a:pt x="337" y="197"/>
                    <a:pt x="197" y="337"/>
                    <a:pt x="171" y="513"/>
                  </a:cubicBezTo>
                  <a:lnTo>
                    <a:pt x="0" y="513"/>
                  </a:lnTo>
                  <a:lnTo>
                    <a:pt x="0" y="633"/>
                  </a:lnTo>
                  <a:lnTo>
                    <a:pt x="171" y="633"/>
                  </a:lnTo>
                  <a:cubicBezTo>
                    <a:pt x="197" y="809"/>
                    <a:pt x="337" y="949"/>
                    <a:pt x="513" y="975"/>
                  </a:cubicBezTo>
                  <a:lnTo>
                    <a:pt x="513" y="1145"/>
                  </a:lnTo>
                  <a:lnTo>
                    <a:pt x="633" y="1145"/>
                  </a:lnTo>
                  <a:lnTo>
                    <a:pt x="633" y="975"/>
                  </a:lnTo>
                  <a:cubicBezTo>
                    <a:pt x="809" y="949"/>
                    <a:pt x="949" y="809"/>
                    <a:pt x="975" y="633"/>
                  </a:cubicBezTo>
                  <a:lnTo>
                    <a:pt x="1145" y="633"/>
                  </a:lnTo>
                  <a:lnTo>
                    <a:pt x="1145" y="513"/>
                  </a:lnTo>
                  <a:lnTo>
                    <a:pt x="975" y="51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3" name="Group 15"/>
          <p:cNvGrpSpPr>
            <a:grpSpLocks/>
          </p:cNvGrpSpPr>
          <p:nvPr/>
        </p:nvGrpSpPr>
        <p:grpSpPr bwMode="auto">
          <a:xfrm>
            <a:off x="2806700" y="3546475"/>
            <a:ext cx="919163" cy="879475"/>
            <a:chOff x="0" y="0"/>
            <a:chExt cx="919621" cy="879700"/>
          </a:xfrm>
        </p:grpSpPr>
        <p:sp>
          <p:nvSpPr>
            <p:cNvPr id="12314" name="矩形 24"/>
            <p:cNvSpPr>
              <a:spLocks noChangeArrowheads="1"/>
            </p:cNvSpPr>
            <p:nvPr/>
          </p:nvSpPr>
          <p:spPr bwMode="auto">
            <a:xfrm>
              <a:off x="0" y="0"/>
              <a:ext cx="919621" cy="879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12315" name="Freeform 16"/>
            <p:cNvSpPr>
              <a:spLocks noEditPoints="1"/>
            </p:cNvSpPr>
            <p:nvPr/>
          </p:nvSpPr>
          <p:spPr bwMode="auto">
            <a:xfrm>
              <a:off x="180791" y="165172"/>
              <a:ext cx="506561" cy="549355"/>
            </a:xfrm>
            <a:custGeom>
              <a:avLst/>
              <a:gdLst>
                <a:gd name="T0" fmla="*/ 215517 w 1053"/>
                <a:gd name="T1" fmla="*/ 491301 h 1145"/>
                <a:gd name="T2" fmla="*/ 207820 w 1053"/>
                <a:gd name="T3" fmla="*/ 516250 h 1145"/>
                <a:gd name="T4" fmla="*/ 215036 w 1053"/>
                <a:gd name="T5" fmla="*/ 528244 h 1145"/>
                <a:gd name="T6" fmla="*/ 222252 w 1053"/>
                <a:gd name="T7" fmla="*/ 531603 h 1145"/>
                <a:gd name="T8" fmla="*/ 236684 w 1053"/>
                <a:gd name="T9" fmla="*/ 545996 h 1145"/>
                <a:gd name="T10" fmla="*/ 251597 w 1053"/>
                <a:gd name="T11" fmla="*/ 549355 h 1145"/>
                <a:gd name="T12" fmla="*/ 267472 w 1053"/>
                <a:gd name="T13" fmla="*/ 546956 h 1145"/>
                <a:gd name="T14" fmla="*/ 283828 w 1053"/>
                <a:gd name="T15" fmla="*/ 532083 h 1145"/>
                <a:gd name="T16" fmla="*/ 287196 w 1053"/>
                <a:gd name="T17" fmla="*/ 531123 h 1145"/>
                <a:gd name="T18" fmla="*/ 297779 w 1053"/>
                <a:gd name="T19" fmla="*/ 521048 h 1145"/>
                <a:gd name="T20" fmla="*/ 299222 w 1053"/>
                <a:gd name="T21" fmla="*/ 498977 h 1145"/>
                <a:gd name="T22" fmla="*/ 253521 w 1053"/>
                <a:gd name="T23" fmla="*/ 115149 h 1145"/>
                <a:gd name="T24" fmla="*/ 145763 w 1053"/>
                <a:gd name="T25" fmla="*/ 338249 h 1145"/>
                <a:gd name="T26" fmla="*/ 205896 w 1053"/>
                <a:gd name="T27" fmla="*/ 448600 h 1145"/>
                <a:gd name="T28" fmla="*/ 210225 w 1053"/>
                <a:gd name="T29" fmla="*/ 477867 h 1145"/>
                <a:gd name="T30" fmla="*/ 311730 w 1053"/>
                <a:gd name="T31" fmla="*/ 462514 h 1145"/>
                <a:gd name="T32" fmla="*/ 348291 w 1053"/>
                <a:gd name="T33" fmla="*/ 354562 h 1145"/>
                <a:gd name="T34" fmla="*/ 388219 w 1053"/>
                <a:gd name="T35" fmla="*/ 255246 h 1145"/>
                <a:gd name="T36" fmla="*/ 253521 w 1053"/>
                <a:gd name="T37" fmla="*/ 115149 h 1145"/>
                <a:gd name="T38" fmla="*/ 438731 w 1053"/>
                <a:gd name="T39" fmla="*/ 335370 h 1145"/>
                <a:gd name="T40" fmla="*/ 417564 w 1053"/>
                <a:gd name="T41" fmla="*/ 371834 h 1145"/>
                <a:gd name="T42" fmla="*/ 472405 w 1053"/>
                <a:gd name="T43" fmla="*/ 379031 h 1145"/>
                <a:gd name="T44" fmla="*/ 162600 w 1053"/>
                <a:gd name="T45" fmla="*/ 95957 h 1145"/>
                <a:gd name="T46" fmla="*/ 155384 w 1053"/>
                <a:gd name="T47" fmla="*/ 41741 h 1145"/>
                <a:gd name="T48" fmla="*/ 118823 w 1053"/>
                <a:gd name="T49" fmla="*/ 62372 h 1145"/>
                <a:gd name="T50" fmla="*/ 162600 w 1053"/>
                <a:gd name="T51" fmla="*/ 95957 h 1145"/>
                <a:gd name="T52" fmla="*/ 351177 w 1053"/>
                <a:gd name="T53" fmla="*/ 41741 h 1145"/>
                <a:gd name="T54" fmla="*/ 343961 w 1053"/>
                <a:gd name="T55" fmla="*/ 95957 h 1145"/>
                <a:gd name="T56" fmla="*/ 387738 w 1053"/>
                <a:gd name="T57" fmla="*/ 62372 h 1145"/>
                <a:gd name="T58" fmla="*/ 485394 w 1053"/>
                <a:gd name="T59" fmla="*/ 231737 h 1145"/>
                <a:gd name="T60" fmla="*/ 434401 w 1053"/>
                <a:gd name="T61" fmla="*/ 252367 h 1145"/>
                <a:gd name="T62" fmla="*/ 485394 w 1053"/>
                <a:gd name="T63" fmla="*/ 273478 h 1145"/>
                <a:gd name="T64" fmla="*/ 485394 w 1053"/>
                <a:gd name="T65" fmla="*/ 231737 h 1145"/>
                <a:gd name="T66" fmla="*/ 274207 w 1053"/>
                <a:gd name="T67" fmla="*/ 50857 h 1145"/>
                <a:gd name="T68" fmla="*/ 253040 w 1053"/>
                <a:gd name="T69" fmla="*/ 0 h 1145"/>
                <a:gd name="T70" fmla="*/ 232354 w 1053"/>
                <a:gd name="T71" fmla="*/ 50857 h 1145"/>
                <a:gd name="T72" fmla="*/ 88516 w 1053"/>
                <a:gd name="T73" fmla="*/ 133381 h 1145"/>
                <a:gd name="T74" fmla="*/ 33675 w 1053"/>
                <a:gd name="T75" fmla="*/ 126184 h 1145"/>
                <a:gd name="T76" fmla="*/ 67349 w 1053"/>
                <a:gd name="T77" fmla="*/ 169844 h 1145"/>
                <a:gd name="T78" fmla="*/ 88516 w 1053"/>
                <a:gd name="T79" fmla="*/ 133381 h 1145"/>
                <a:gd name="T80" fmla="*/ 464708 w 1053"/>
                <a:gd name="T81" fmla="*/ 154971 h 1145"/>
                <a:gd name="T82" fmla="*/ 444023 w 1053"/>
                <a:gd name="T83" fmla="*/ 118507 h 1145"/>
                <a:gd name="T84" fmla="*/ 409867 w 1053"/>
                <a:gd name="T85" fmla="*/ 162168 h 1145"/>
                <a:gd name="T86" fmla="*/ 67349 w 1053"/>
                <a:gd name="T87" fmla="*/ 335370 h 1145"/>
                <a:gd name="T88" fmla="*/ 33675 w 1053"/>
                <a:gd name="T89" fmla="*/ 379031 h 1145"/>
                <a:gd name="T90" fmla="*/ 88516 w 1053"/>
                <a:gd name="T91" fmla="*/ 371834 h 1145"/>
                <a:gd name="T92" fmla="*/ 67349 w 1053"/>
                <a:gd name="T93" fmla="*/ 335370 h 1145"/>
                <a:gd name="T94" fmla="*/ 50993 w 1053"/>
                <a:gd name="T95" fmla="*/ 231737 h 1145"/>
                <a:gd name="T96" fmla="*/ 0 w 1053"/>
                <a:gd name="T97" fmla="*/ 252367 h 1145"/>
                <a:gd name="T98" fmla="*/ 50993 w 1053"/>
                <a:gd name="T99" fmla="*/ 273478 h 1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3"/>
                <a:gd name="T151" fmla="*/ 0 h 1145"/>
                <a:gd name="T152" fmla="*/ 1053 w 1053"/>
                <a:gd name="T153" fmla="*/ 1145 h 1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4" name="Group 18"/>
          <p:cNvGrpSpPr>
            <a:grpSpLocks/>
          </p:cNvGrpSpPr>
          <p:nvPr/>
        </p:nvGrpSpPr>
        <p:grpSpPr bwMode="auto">
          <a:xfrm>
            <a:off x="884238" y="4724400"/>
            <a:ext cx="1152525" cy="1152525"/>
            <a:chOff x="0" y="0"/>
            <a:chExt cx="1152128" cy="1152128"/>
          </a:xfrm>
        </p:grpSpPr>
        <p:sp>
          <p:nvSpPr>
            <p:cNvPr id="7" name="矩形 25"/>
            <p:cNvSpPr>
              <a:spLocks noChangeArrowheads="1"/>
            </p:cNvSpPr>
            <p:nvPr/>
          </p:nvSpPr>
          <p:spPr bwMode="auto">
            <a:xfrm>
              <a:off x="0" y="0"/>
              <a:ext cx="1152128" cy="11521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12313" name="Freeform 28"/>
            <p:cNvSpPr>
              <a:spLocks noEditPoints="1"/>
            </p:cNvSpPr>
            <p:nvPr/>
          </p:nvSpPr>
          <p:spPr bwMode="auto">
            <a:xfrm>
              <a:off x="194361" y="221257"/>
              <a:ext cx="773112" cy="709613"/>
            </a:xfrm>
            <a:custGeom>
              <a:avLst/>
              <a:gdLst>
                <a:gd name="T0" fmla="*/ 481184 w 1009"/>
                <a:gd name="T1" fmla="*/ 557280 h 927"/>
                <a:gd name="T2" fmla="*/ 473522 w 1009"/>
                <a:gd name="T3" fmla="*/ 563404 h 927"/>
                <a:gd name="T4" fmla="*/ 478885 w 1009"/>
                <a:gd name="T5" fmla="*/ 579479 h 927"/>
                <a:gd name="T6" fmla="*/ 492677 w 1009"/>
                <a:gd name="T7" fmla="*/ 581775 h 927"/>
                <a:gd name="T8" fmla="*/ 502638 w 1009"/>
                <a:gd name="T9" fmla="*/ 569528 h 927"/>
                <a:gd name="T10" fmla="*/ 497274 w 1009"/>
                <a:gd name="T11" fmla="*/ 558811 h 927"/>
                <a:gd name="T12" fmla="*/ 207645 w 1009"/>
                <a:gd name="T13" fmla="*/ 547328 h 927"/>
                <a:gd name="T14" fmla="*/ 238293 w 1009"/>
                <a:gd name="T15" fmla="*/ 420256 h 927"/>
                <a:gd name="T16" fmla="*/ 89647 w 1009"/>
                <a:gd name="T17" fmla="*/ 420256 h 927"/>
                <a:gd name="T18" fmla="*/ 120296 w 1009"/>
                <a:gd name="T19" fmla="*/ 547328 h 927"/>
                <a:gd name="T20" fmla="*/ 0 w 1009"/>
                <a:gd name="T21" fmla="*/ 675166 h 927"/>
                <a:gd name="T22" fmla="*/ 163970 w 1009"/>
                <a:gd name="T23" fmla="*/ 706551 h 927"/>
                <a:gd name="T24" fmla="*/ 327940 w 1009"/>
                <a:gd name="T25" fmla="*/ 675166 h 927"/>
                <a:gd name="T26" fmla="*/ 207645 w 1009"/>
                <a:gd name="T27" fmla="*/ 547328 h 927"/>
                <a:gd name="T28" fmla="*/ 702620 w 1009"/>
                <a:gd name="T29" fmla="*/ 572590 h 927"/>
                <a:gd name="T30" fmla="*/ 661244 w 1009"/>
                <a:gd name="T31" fmla="*/ 610864 h 927"/>
                <a:gd name="T32" fmla="*/ 635193 w 1009"/>
                <a:gd name="T33" fmla="*/ 671338 h 927"/>
                <a:gd name="T34" fmla="*/ 533286 w 1009"/>
                <a:gd name="T35" fmla="*/ 659090 h 927"/>
                <a:gd name="T36" fmla="*/ 533286 w 1009"/>
                <a:gd name="T37" fmla="*/ 661387 h 927"/>
                <a:gd name="T38" fmla="*/ 773112 w 1009"/>
                <a:gd name="T39" fmla="*/ 661387 h 927"/>
                <a:gd name="T40" fmla="*/ 773112 w 1009"/>
                <a:gd name="T41" fmla="*/ 659090 h 927"/>
                <a:gd name="T42" fmla="*/ 488080 w 1009"/>
                <a:gd name="T43" fmla="*/ 385044 h 927"/>
                <a:gd name="T44" fmla="*/ 488080 w 1009"/>
                <a:gd name="T45" fmla="*/ 532784 h 927"/>
                <a:gd name="T46" fmla="*/ 562403 w 1009"/>
                <a:gd name="T47" fmla="*/ 562638 h 927"/>
                <a:gd name="T48" fmla="*/ 517962 w 1009"/>
                <a:gd name="T49" fmla="*/ 611630 h 927"/>
                <a:gd name="T50" fmla="*/ 479651 w 1009"/>
                <a:gd name="T51" fmla="*/ 587899 h 927"/>
                <a:gd name="T52" fmla="*/ 438276 w 1009"/>
                <a:gd name="T53" fmla="*/ 549625 h 927"/>
                <a:gd name="T54" fmla="*/ 367784 w 1009"/>
                <a:gd name="T55" fmla="*/ 637657 h 927"/>
                <a:gd name="T56" fmla="*/ 488080 w 1009"/>
                <a:gd name="T57" fmla="*/ 660621 h 927"/>
                <a:gd name="T58" fmla="*/ 504936 w 1009"/>
                <a:gd name="T59" fmla="*/ 659090 h 927"/>
                <a:gd name="T60" fmla="*/ 496508 w 1009"/>
                <a:gd name="T61" fmla="*/ 587899 h 927"/>
                <a:gd name="T62" fmla="*/ 377745 w 1009"/>
                <a:gd name="T63" fmla="*/ 162285 h 927"/>
                <a:gd name="T64" fmla="*/ 377745 w 1009"/>
                <a:gd name="T65" fmla="*/ 214338 h 927"/>
                <a:gd name="T66" fmla="*/ 377745 w 1009"/>
                <a:gd name="T67" fmla="*/ 162285 h 927"/>
                <a:gd name="T68" fmla="*/ 505703 w 1009"/>
                <a:gd name="T69" fmla="*/ 188312 h 927"/>
                <a:gd name="T70" fmla="*/ 453600 w 1009"/>
                <a:gd name="T71" fmla="*/ 188312 h 927"/>
                <a:gd name="T72" fmla="*/ 581558 w 1009"/>
                <a:gd name="T73" fmla="*/ 162285 h 927"/>
                <a:gd name="T74" fmla="*/ 581558 w 1009"/>
                <a:gd name="T75" fmla="*/ 214338 h 927"/>
                <a:gd name="T76" fmla="*/ 581558 w 1009"/>
                <a:gd name="T77" fmla="*/ 162285 h 927"/>
                <a:gd name="T78" fmla="*/ 278136 w 1009"/>
                <a:gd name="T79" fmla="*/ 352893 h 927"/>
                <a:gd name="T80" fmla="*/ 293461 w 1009"/>
                <a:gd name="T81" fmla="*/ 376623 h 927"/>
                <a:gd name="T82" fmla="*/ 373913 w 1009"/>
                <a:gd name="T83" fmla="*/ 339879 h 927"/>
                <a:gd name="T84" fmla="*/ 711815 w 1009"/>
                <a:gd name="T85" fmla="*/ 179126 h 927"/>
                <a:gd name="T86" fmla="*/ 243657 w 1009"/>
                <a:gd name="T87" fmla="*/ 179126 h 927"/>
                <a:gd name="T88" fmla="*/ 659712 w 1009"/>
                <a:gd name="T89" fmla="*/ 580245 h 927"/>
                <a:gd name="T90" fmla="*/ 643621 w 1009"/>
                <a:gd name="T91" fmla="*/ 581775 h 927"/>
                <a:gd name="T92" fmla="*/ 638258 w 1009"/>
                <a:gd name="T93" fmla="*/ 592492 h 927"/>
                <a:gd name="T94" fmla="*/ 648219 w 1009"/>
                <a:gd name="T95" fmla="*/ 604740 h 927"/>
                <a:gd name="T96" fmla="*/ 662011 w 1009"/>
                <a:gd name="T97" fmla="*/ 602444 h 927"/>
                <a:gd name="T98" fmla="*/ 667374 w 1009"/>
                <a:gd name="T99" fmla="*/ 586368 h 927"/>
                <a:gd name="T100" fmla="*/ 659712 w 1009"/>
                <a:gd name="T101" fmla="*/ 580245 h 927"/>
                <a:gd name="T102" fmla="*/ 653582 w 1009"/>
                <a:gd name="T103" fmla="*/ 408008 h 927"/>
                <a:gd name="T104" fmla="*/ 653582 w 1009"/>
                <a:gd name="T105" fmla="*/ 555749 h 9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9"/>
                <a:gd name="T160" fmla="*/ 0 h 927"/>
                <a:gd name="T161" fmla="*/ 1009 w 1009"/>
                <a:gd name="T162" fmla="*/ 927 h 9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9" h="927">
                  <a:moveTo>
                    <a:pt x="645" y="728"/>
                  </a:moveTo>
                  <a:lnTo>
                    <a:pt x="628" y="728"/>
                  </a:lnTo>
                  <a:cubicBezTo>
                    <a:pt x="627" y="728"/>
                    <a:pt x="625" y="729"/>
                    <a:pt x="624" y="730"/>
                  </a:cubicBezTo>
                  <a:lnTo>
                    <a:pt x="618" y="736"/>
                  </a:lnTo>
                  <a:cubicBezTo>
                    <a:pt x="616" y="738"/>
                    <a:pt x="615" y="741"/>
                    <a:pt x="617" y="744"/>
                  </a:cubicBezTo>
                  <a:lnTo>
                    <a:pt x="625" y="757"/>
                  </a:lnTo>
                  <a:cubicBezTo>
                    <a:pt x="626" y="759"/>
                    <a:pt x="628" y="760"/>
                    <a:pt x="630" y="760"/>
                  </a:cubicBezTo>
                  <a:lnTo>
                    <a:pt x="643" y="760"/>
                  </a:lnTo>
                  <a:cubicBezTo>
                    <a:pt x="645" y="760"/>
                    <a:pt x="647" y="759"/>
                    <a:pt x="649" y="757"/>
                  </a:cubicBezTo>
                  <a:lnTo>
                    <a:pt x="656" y="744"/>
                  </a:lnTo>
                  <a:cubicBezTo>
                    <a:pt x="658" y="741"/>
                    <a:pt x="658" y="738"/>
                    <a:pt x="656" y="736"/>
                  </a:cubicBezTo>
                  <a:lnTo>
                    <a:pt x="649" y="730"/>
                  </a:lnTo>
                  <a:cubicBezTo>
                    <a:pt x="648" y="729"/>
                    <a:pt x="646" y="728"/>
                    <a:pt x="645" y="728"/>
                  </a:cubicBezTo>
                  <a:close/>
                  <a:moveTo>
                    <a:pt x="271" y="715"/>
                  </a:moveTo>
                  <a:cubicBezTo>
                    <a:pt x="246" y="703"/>
                    <a:pt x="258" y="677"/>
                    <a:pt x="261" y="670"/>
                  </a:cubicBezTo>
                  <a:cubicBezTo>
                    <a:pt x="291" y="645"/>
                    <a:pt x="311" y="598"/>
                    <a:pt x="311" y="549"/>
                  </a:cubicBezTo>
                  <a:cubicBezTo>
                    <a:pt x="311" y="478"/>
                    <a:pt x="267" y="432"/>
                    <a:pt x="214" y="432"/>
                  </a:cubicBezTo>
                  <a:cubicBezTo>
                    <a:pt x="161" y="432"/>
                    <a:pt x="117" y="478"/>
                    <a:pt x="117" y="549"/>
                  </a:cubicBezTo>
                  <a:cubicBezTo>
                    <a:pt x="117" y="598"/>
                    <a:pt x="137" y="645"/>
                    <a:pt x="167" y="670"/>
                  </a:cubicBezTo>
                  <a:cubicBezTo>
                    <a:pt x="170" y="677"/>
                    <a:pt x="182" y="703"/>
                    <a:pt x="157" y="715"/>
                  </a:cubicBezTo>
                  <a:cubicBezTo>
                    <a:pt x="66" y="737"/>
                    <a:pt x="0" y="806"/>
                    <a:pt x="0" y="880"/>
                  </a:cubicBezTo>
                  <a:cubicBezTo>
                    <a:pt x="0" y="881"/>
                    <a:pt x="0" y="882"/>
                    <a:pt x="0" y="882"/>
                  </a:cubicBezTo>
                  <a:cubicBezTo>
                    <a:pt x="0" y="883"/>
                    <a:pt x="0" y="883"/>
                    <a:pt x="0" y="884"/>
                  </a:cubicBezTo>
                  <a:cubicBezTo>
                    <a:pt x="0" y="927"/>
                    <a:pt x="45" y="923"/>
                    <a:pt x="214" y="923"/>
                  </a:cubicBezTo>
                  <a:cubicBezTo>
                    <a:pt x="394" y="923"/>
                    <a:pt x="429" y="927"/>
                    <a:pt x="429" y="884"/>
                  </a:cubicBezTo>
                  <a:cubicBezTo>
                    <a:pt x="429" y="883"/>
                    <a:pt x="428" y="883"/>
                    <a:pt x="428" y="882"/>
                  </a:cubicBezTo>
                  <a:cubicBezTo>
                    <a:pt x="428" y="882"/>
                    <a:pt x="429" y="881"/>
                    <a:pt x="429" y="880"/>
                  </a:cubicBezTo>
                  <a:cubicBezTo>
                    <a:pt x="429" y="806"/>
                    <a:pt x="362" y="737"/>
                    <a:pt x="271" y="715"/>
                  </a:cubicBezTo>
                  <a:close/>
                  <a:moveTo>
                    <a:pt x="1009" y="861"/>
                  </a:moveTo>
                  <a:cubicBezTo>
                    <a:pt x="1009" y="814"/>
                    <a:pt x="971" y="769"/>
                    <a:pt x="917" y="748"/>
                  </a:cubicBezTo>
                  <a:lnTo>
                    <a:pt x="876" y="877"/>
                  </a:lnTo>
                  <a:lnTo>
                    <a:pt x="863" y="798"/>
                  </a:lnTo>
                  <a:lnTo>
                    <a:pt x="842" y="798"/>
                  </a:lnTo>
                  <a:lnTo>
                    <a:pt x="829" y="877"/>
                  </a:lnTo>
                  <a:lnTo>
                    <a:pt x="788" y="748"/>
                  </a:lnTo>
                  <a:cubicBezTo>
                    <a:pt x="734" y="769"/>
                    <a:pt x="696" y="814"/>
                    <a:pt x="696" y="861"/>
                  </a:cubicBezTo>
                  <a:cubicBezTo>
                    <a:pt x="696" y="862"/>
                    <a:pt x="696" y="863"/>
                    <a:pt x="696" y="863"/>
                  </a:cubicBezTo>
                  <a:cubicBezTo>
                    <a:pt x="696" y="863"/>
                    <a:pt x="696" y="864"/>
                    <a:pt x="696" y="864"/>
                  </a:cubicBezTo>
                  <a:cubicBezTo>
                    <a:pt x="696" y="895"/>
                    <a:pt x="729" y="893"/>
                    <a:pt x="853" y="893"/>
                  </a:cubicBezTo>
                  <a:cubicBezTo>
                    <a:pt x="984" y="893"/>
                    <a:pt x="1009" y="895"/>
                    <a:pt x="1009" y="864"/>
                  </a:cubicBezTo>
                  <a:cubicBezTo>
                    <a:pt x="1009" y="864"/>
                    <a:pt x="1009" y="863"/>
                    <a:pt x="1009" y="863"/>
                  </a:cubicBezTo>
                  <a:cubicBezTo>
                    <a:pt x="1009" y="863"/>
                    <a:pt x="1009" y="862"/>
                    <a:pt x="1009" y="861"/>
                  </a:cubicBezTo>
                  <a:close/>
                  <a:moveTo>
                    <a:pt x="706" y="593"/>
                  </a:moveTo>
                  <a:cubicBezTo>
                    <a:pt x="706" y="544"/>
                    <a:pt x="675" y="503"/>
                    <a:pt x="637" y="503"/>
                  </a:cubicBezTo>
                  <a:cubicBezTo>
                    <a:pt x="598" y="503"/>
                    <a:pt x="567" y="544"/>
                    <a:pt x="567" y="593"/>
                  </a:cubicBezTo>
                  <a:cubicBezTo>
                    <a:pt x="567" y="643"/>
                    <a:pt x="598" y="696"/>
                    <a:pt x="637" y="696"/>
                  </a:cubicBezTo>
                  <a:cubicBezTo>
                    <a:pt x="675" y="696"/>
                    <a:pt x="706" y="643"/>
                    <a:pt x="706" y="593"/>
                  </a:cubicBezTo>
                  <a:close/>
                  <a:moveTo>
                    <a:pt x="734" y="735"/>
                  </a:moveTo>
                  <a:cubicBezTo>
                    <a:pt x="724" y="728"/>
                    <a:pt x="713" y="722"/>
                    <a:pt x="701" y="718"/>
                  </a:cubicBezTo>
                  <a:lnTo>
                    <a:pt x="676" y="799"/>
                  </a:lnTo>
                  <a:cubicBezTo>
                    <a:pt x="689" y="774"/>
                    <a:pt x="709" y="752"/>
                    <a:pt x="734" y="735"/>
                  </a:cubicBezTo>
                  <a:close/>
                  <a:moveTo>
                    <a:pt x="626" y="768"/>
                  </a:moveTo>
                  <a:lnTo>
                    <a:pt x="613" y="847"/>
                  </a:lnTo>
                  <a:lnTo>
                    <a:pt x="572" y="718"/>
                  </a:lnTo>
                  <a:cubicBezTo>
                    <a:pt x="518" y="739"/>
                    <a:pt x="480" y="784"/>
                    <a:pt x="480" y="832"/>
                  </a:cubicBezTo>
                  <a:cubicBezTo>
                    <a:pt x="480" y="832"/>
                    <a:pt x="480" y="833"/>
                    <a:pt x="480" y="833"/>
                  </a:cubicBezTo>
                  <a:cubicBezTo>
                    <a:pt x="480" y="833"/>
                    <a:pt x="480" y="834"/>
                    <a:pt x="480" y="834"/>
                  </a:cubicBezTo>
                  <a:cubicBezTo>
                    <a:pt x="480" y="866"/>
                    <a:pt x="513" y="863"/>
                    <a:pt x="637" y="863"/>
                  </a:cubicBezTo>
                  <a:cubicBezTo>
                    <a:pt x="645" y="863"/>
                    <a:pt x="652" y="863"/>
                    <a:pt x="659" y="863"/>
                  </a:cubicBezTo>
                  <a:lnTo>
                    <a:pt x="659" y="861"/>
                  </a:lnTo>
                  <a:cubicBezTo>
                    <a:pt x="659" y="857"/>
                    <a:pt x="660" y="852"/>
                    <a:pt x="660" y="847"/>
                  </a:cubicBezTo>
                  <a:lnTo>
                    <a:pt x="648" y="768"/>
                  </a:lnTo>
                  <a:lnTo>
                    <a:pt x="626" y="768"/>
                  </a:lnTo>
                  <a:close/>
                  <a:moveTo>
                    <a:pt x="493" y="212"/>
                  </a:moveTo>
                  <a:cubicBezTo>
                    <a:pt x="511" y="212"/>
                    <a:pt x="527" y="227"/>
                    <a:pt x="527" y="246"/>
                  </a:cubicBezTo>
                  <a:cubicBezTo>
                    <a:pt x="527" y="265"/>
                    <a:pt x="511" y="280"/>
                    <a:pt x="493" y="280"/>
                  </a:cubicBezTo>
                  <a:cubicBezTo>
                    <a:pt x="474" y="280"/>
                    <a:pt x="459" y="265"/>
                    <a:pt x="459" y="246"/>
                  </a:cubicBezTo>
                  <a:cubicBezTo>
                    <a:pt x="459" y="227"/>
                    <a:pt x="474" y="212"/>
                    <a:pt x="493" y="212"/>
                  </a:cubicBezTo>
                  <a:close/>
                  <a:moveTo>
                    <a:pt x="626" y="212"/>
                  </a:moveTo>
                  <a:cubicBezTo>
                    <a:pt x="644" y="212"/>
                    <a:pt x="660" y="227"/>
                    <a:pt x="660" y="246"/>
                  </a:cubicBezTo>
                  <a:cubicBezTo>
                    <a:pt x="660" y="265"/>
                    <a:pt x="644" y="280"/>
                    <a:pt x="626" y="280"/>
                  </a:cubicBezTo>
                  <a:cubicBezTo>
                    <a:pt x="607" y="280"/>
                    <a:pt x="592" y="265"/>
                    <a:pt x="592" y="246"/>
                  </a:cubicBezTo>
                  <a:cubicBezTo>
                    <a:pt x="592" y="227"/>
                    <a:pt x="607" y="212"/>
                    <a:pt x="626" y="212"/>
                  </a:cubicBezTo>
                  <a:close/>
                  <a:moveTo>
                    <a:pt x="759" y="212"/>
                  </a:moveTo>
                  <a:cubicBezTo>
                    <a:pt x="777" y="212"/>
                    <a:pt x="793" y="227"/>
                    <a:pt x="793" y="246"/>
                  </a:cubicBezTo>
                  <a:cubicBezTo>
                    <a:pt x="793" y="265"/>
                    <a:pt x="777" y="280"/>
                    <a:pt x="759" y="280"/>
                  </a:cubicBezTo>
                  <a:cubicBezTo>
                    <a:pt x="740" y="280"/>
                    <a:pt x="725" y="265"/>
                    <a:pt x="725" y="246"/>
                  </a:cubicBezTo>
                  <a:cubicBezTo>
                    <a:pt x="725" y="227"/>
                    <a:pt x="740" y="212"/>
                    <a:pt x="759" y="212"/>
                  </a:cubicBezTo>
                  <a:close/>
                  <a:moveTo>
                    <a:pt x="394" y="389"/>
                  </a:moveTo>
                  <a:lnTo>
                    <a:pt x="363" y="461"/>
                  </a:lnTo>
                  <a:cubicBezTo>
                    <a:pt x="359" y="469"/>
                    <a:pt x="361" y="479"/>
                    <a:pt x="368" y="486"/>
                  </a:cubicBezTo>
                  <a:cubicBezTo>
                    <a:pt x="372" y="490"/>
                    <a:pt x="377" y="492"/>
                    <a:pt x="383" y="492"/>
                  </a:cubicBezTo>
                  <a:cubicBezTo>
                    <a:pt x="386" y="492"/>
                    <a:pt x="390" y="491"/>
                    <a:pt x="393" y="490"/>
                  </a:cubicBezTo>
                  <a:lnTo>
                    <a:pt x="488" y="444"/>
                  </a:lnTo>
                  <a:cubicBezTo>
                    <a:pt x="530" y="460"/>
                    <a:pt x="576" y="468"/>
                    <a:pt x="623" y="468"/>
                  </a:cubicBezTo>
                  <a:cubicBezTo>
                    <a:pt x="792" y="468"/>
                    <a:pt x="929" y="363"/>
                    <a:pt x="929" y="234"/>
                  </a:cubicBezTo>
                  <a:cubicBezTo>
                    <a:pt x="929" y="105"/>
                    <a:pt x="792" y="0"/>
                    <a:pt x="623" y="0"/>
                  </a:cubicBezTo>
                  <a:cubicBezTo>
                    <a:pt x="455" y="0"/>
                    <a:pt x="318" y="105"/>
                    <a:pt x="318" y="234"/>
                  </a:cubicBezTo>
                  <a:cubicBezTo>
                    <a:pt x="318" y="291"/>
                    <a:pt x="345" y="346"/>
                    <a:pt x="394" y="389"/>
                  </a:cubicBezTo>
                  <a:close/>
                  <a:moveTo>
                    <a:pt x="861" y="758"/>
                  </a:moveTo>
                  <a:lnTo>
                    <a:pt x="844" y="758"/>
                  </a:lnTo>
                  <a:cubicBezTo>
                    <a:pt x="843" y="758"/>
                    <a:pt x="841" y="759"/>
                    <a:pt x="840" y="760"/>
                  </a:cubicBezTo>
                  <a:lnTo>
                    <a:pt x="834" y="766"/>
                  </a:lnTo>
                  <a:cubicBezTo>
                    <a:pt x="832" y="768"/>
                    <a:pt x="831" y="771"/>
                    <a:pt x="833" y="774"/>
                  </a:cubicBezTo>
                  <a:lnTo>
                    <a:pt x="841" y="787"/>
                  </a:lnTo>
                  <a:cubicBezTo>
                    <a:pt x="842" y="789"/>
                    <a:pt x="844" y="790"/>
                    <a:pt x="846" y="790"/>
                  </a:cubicBezTo>
                  <a:lnTo>
                    <a:pt x="859" y="790"/>
                  </a:lnTo>
                  <a:cubicBezTo>
                    <a:pt x="861" y="790"/>
                    <a:pt x="863" y="789"/>
                    <a:pt x="864" y="787"/>
                  </a:cubicBezTo>
                  <a:lnTo>
                    <a:pt x="872" y="774"/>
                  </a:lnTo>
                  <a:cubicBezTo>
                    <a:pt x="874" y="771"/>
                    <a:pt x="873" y="768"/>
                    <a:pt x="871" y="766"/>
                  </a:cubicBezTo>
                  <a:lnTo>
                    <a:pt x="865" y="760"/>
                  </a:lnTo>
                  <a:cubicBezTo>
                    <a:pt x="864" y="759"/>
                    <a:pt x="862" y="758"/>
                    <a:pt x="861" y="758"/>
                  </a:cubicBezTo>
                  <a:close/>
                  <a:moveTo>
                    <a:pt x="922" y="623"/>
                  </a:moveTo>
                  <a:cubicBezTo>
                    <a:pt x="922" y="574"/>
                    <a:pt x="891" y="533"/>
                    <a:pt x="853" y="533"/>
                  </a:cubicBezTo>
                  <a:cubicBezTo>
                    <a:pt x="814" y="533"/>
                    <a:pt x="783" y="574"/>
                    <a:pt x="783" y="623"/>
                  </a:cubicBezTo>
                  <a:cubicBezTo>
                    <a:pt x="783" y="673"/>
                    <a:pt x="814" y="726"/>
                    <a:pt x="853" y="726"/>
                  </a:cubicBezTo>
                  <a:cubicBezTo>
                    <a:pt x="891" y="726"/>
                    <a:pt x="922" y="673"/>
                    <a:pt x="922" y="623"/>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 name="Group 21"/>
          <p:cNvGrpSpPr>
            <a:grpSpLocks/>
          </p:cNvGrpSpPr>
          <p:nvPr/>
        </p:nvGrpSpPr>
        <p:grpSpPr bwMode="auto">
          <a:xfrm>
            <a:off x="1835150" y="4198938"/>
            <a:ext cx="1152525" cy="1150937"/>
            <a:chOff x="0" y="0"/>
            <a:chExt cx="1152128" cy="1152128"/>
          </a:xfrm>
        </p:grpSpPr>
        <p:sp>
          <p:nvSpPr>
            <p:cNvPr id="12310" name="矩形 23"/>
            <p:cNvSpPr>
              <a:spLocks noChangeArrowheads="1"/>
            </p:cNvSpPr>
            <p:nvPr/>
          </p:nvSpPr>
          <p:spPr bwMode="auto">
            <a:xfrm>
              <a:off x="0" y="0"/>
              <a:ext cx="1152128" cy="115212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rgbClr val="000000"/>
                </a:solidFill>
                <a:ea typeface="造字工房悦黑体验版常规体" pitchFamily="50" charset="-122"/>
              </a:endParaRPr>
            </a:p>
          </p:txBody>
        </p:sp>
        <p:sp>
          <p:nvSpPr>
            <p:cNvPr id="12311" name="Freeform 38"/>
            <p:cNvSpPr>
              <a:spLocks noEditPoints="1"/>
            </p:cNvSpPr>
            <p:nvPr/>
          </p:nvSpPr>
          <p:spPr bwMode="auto">
            <a:xfrm>
              <a:off x="274466" y="254674"/>
              <a:ext cx="483570" cy="483570"/>
            </a:xfrm>
            <a:custGeom>
              <a:avLst/>
              <a:gdLst>
                <a:gd name="T0" fmla="*/ 363020 w 1059"/>
                <a:gd name="T1" fmla="*/ 131052 h 1059"/>
                <a:gd name="T2" fmla="*/ 303658 w 1059"/>
                <a:gd name="T3" fmla="*/ 209136 h 1059"/>
                <a:gd name="T4" fmla="*/ 302745 w 1059"/>
                <a:gd name="T5" fmla="*/ 210506 h 1059"/>
                <a:gd name="T6" fmla="*/ 289046 w 1059"/>
                <a:gd name="T7" fmla="*/ 229228 h 1059"/>
                <a:gd name="T8" fmla="*/ 290416 w 1059"/>
                <a:gd name="T9" fmla="*/ 242013 h 1059"/>
                <a:gd name="T10" fmla="*/ 241557 w 1059"/>
                <a:gd name="T11" fmla="*/ 290873 h 1059"/>
                <a:gd name="T12" fmla="*/ 228771 w 1059"/>
                <a:gd name="T13" fmla="*/ 289046 h 1059"/>
                <a:gd name="T14" fmla="*/ 209593 w 1059"/>
                <a:gd name="T15" fmla="*/ 302745 h 1059"/>
                <a:gd name="T16" fmla="*/ 208223 w 1059"/>
                <a:gd name="T17" fmla="*/ 303658 h 1059"/>
                <a:gd name="T18" fmla="*/ 130139 w 1059"/>
                <a:gd name="T19" fmla="*/ 363020 h 1059"/>
                <a:gd name="T20" fmla="*/ 121463 w 1059"/>
                <a:gd name="T21" fmla="*/ 361650 h 1059"/>
                <a:gd name="T22" fmla="*/ 120093 w 1059"/>
                <a:gd name="T23" fmla="*/ 352518 h 1059"/>
                <a:gd name="T24" fmla="*/ 179912 w 1059"/>
                <a:gd name="T25" fmla="*/ 274434 h 1059"/>
                <a:gd name="T26" fmla="*/ 180825 w 1059"/>
                <a:gd name="T27" fmla="*/ 273064 h 1059"/>
                <a:gd name="T28" fmla="*/ 194524 w 1059"/>
                <a:gd name="T29" fmla="*/ 254342 h 1059"/>
                <a:gd name="T30" fmla="*/ 192697 w 1059"/>
                <a:gd name="T31" fmla="*/ 242013 h 1059"/>
                <a:gd name="T32" fmla="*/ 241557 w 1059"/>
                <a:gd name="T33" fmla="*/ 192697 h 1059"/>
                <a:gd name="T34" fmla="*/ 254342 w 1059"/>
                <a:gd name="T35" fmla="*/ 194524 h 1059"/>
                <a:gd name="T36" fmla="*/ 273521 w 1059"/>
                <a:gd name="T37" fmla="*/ 180825 h 1059"/>
                <a:gd name="T38" fmla="*/ 274891 w 1059"/>
                <a:gd name="T39" fmla="*/ 179912 h 1059"/>
                <a:gd name="T40" fmla="*/ 352974 w 1059"/>
                <a:gd name="T41" fmla="*/ 121007 h 1059"/>
                <a:gd name="T42" fmla="*/ 362107 w 1059"/>
                <a:gd name="T43" fmla="*/ 122377 h 1059"/>
                <a:gd name="T44" fmla="*/ 363020 w 1059"/>
                <a:gd name="T45" fmla="*/ 131052 h 1059"/>
                <a:gd name="T46" fmla="*/ 214159 w 1059"/>
                <a:gd name="T47" fmla="*/ 57535 h 1059"/>
                <a:gd name="T48" fmla="*/ 233794 w 1059"/>
                <a:gd name="T49" fmla="*/ 57535 h 1059"/>
                <a:gd name="T50" fmla="*/ 254342 w 1059"/>
                <a:gd name="T51" fmla="*/ 94522 h 1059"/>
                <a:gd name="T52" fmla="*/ 254342 w 1059"/>
                <a:gd name="T53" fmla="*/ 57535 h 1059"/>
                <a:gd name="T54" fmla="*/ 269411 w 1059"/>
                <a:gd name="T55" fmla="*/ 57535 h 1059"/>
                <a:gd name="T56" fmla="*/ 269411 w 1059"/>
                <a:gd name="T57" fmla="*/ 122377 h 1059"/>
                <a:gd name="T58" fmla="*/ 253886 w 1059"/>
                <a:gd name="T59" fmla="*/ 122377 h 1059"/>
                <a:gd name="T60" fmla="*/ 228771 w 1059"/>
                <a:gd name="T61" fmla="*/ 77170 h 1059"/>
                <a:gd name="T62" fmla="*/ 228771 w 1059"/>
                <a:gd name="T63" fmla="*/ 122377 h 1059"/>
                <a:gd name="T64" fmla="*/ 214159 w 1059"/>
                <a:gd name="T65" fmla="*/ 122377 h 1059"/>
                <a:gd name="T66" fmla="*/ 214159 w 1059"/>
                <a:gd name="T67" fmla="*/ 57535 h 1059"/>
                <a:gd name="T68" fmla="*/ 241557 w 1059"/>
                <a:gd name="T69" fmla="*/ 0 h 1059"/>
                <a:gd name="T70" fmla="*/ 0 w 1059"/>
                <a:gd name="T71" fmla="*/ 242013 h 1059"/>
                <a:gd name="T72" fmla="*/ 241557 w 1059"/>
                <a:gd name="T73" fmla="*/ 483570 h 1059"/>
                <a:gd name="T74" fmla="*/ 483570 w 1059"/>
                <a:gd name="T75" fmla="*/ 242013 h 1059"/>
                <a:gd name="T76" fmla="*/ 241557 w 1059"/>
                <a:gd name="T77" fmla="*/ 0 h 105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59"/>
                <a:gd name="T118" fmla="*/ 0 h 1059"/>
                <a:gd name="T119" fmla="*/ 1059 w 1059"/>
                <a:gd name="T120" fmla="*/ 1059 h 105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59" h="1059">
                  <a:moveTo>
                    <a:pt x="795" y="287"/>
                  </a:moveTo>
                  <a:lnTo>
                    <a:pt x="665" y="458"/>
                  </a:lnTo>
                  <a:cubicBezTo>
                    <a:pt x="664" y="459"/>
                    <a:pt x="663" y="460"/>
                    <a:pt x="663" y="461"/>
                  </a:cubicBezTo>
                  <a:lnTo>
                    <a:pt x="633" y="502"/>
                  </a:lnTo>
                  <a:cubicBezTo>
                    <a:pt x="635" y="511"/>
                    <a:pt x="636" y="520"/>
                    <a:pt x="636" y="530"/>
                  </a:cubicBezTo>
                  <a:cubicBezTo>
                    <a:pt x="636" y="589"/>
                    <a:pt x="588" y="637"/>
                    <a:pt x="529" y="637"/>
                  </a:cubicBezTo>
                  <a:cubicBezTo>
                    <a:pt x="520" y="637"/>
                    <a:pt x="510" y="635"/>
                    <a:pt x="501" y="633"/>
                  </a:cubicBezTo>
                  <a:lnTo>
                    <a:pt x="459" y="663"/>
                  </a:lnTo>
                  <a:cubicBezTo>
                    <a:pt x="458" y="664"/>
                    <a:pt x="457" y="664"/>
                    <a:pt x="456" y="665"/>
                  </a:cubicBezTo>
                  <a:lnTo>
                    <a:pt x="285" y="795"/>
                  </a:lnTo>
                  <a:cubicBezTo>
                    <a:pt x="279" y="798"/>
                    <a:pt x="271" y="797"/>
                    <a:pt x="266" y="792"/>
                  </a:cubicBezTo>
                  <a:cubicBezTo>
                    <a:pt x="261" y="786"/>
                    <a:pt x="260" y="778"/>
                    <a:pt x="263" y="772"/>
                  </a:cubicBezTo>
                  <a:lnTo>
                    <a:pt x="394" y="601"/>
                  </a:lnTo>
                  <a:cubicBezTo>
                    <a:pt x="394" y="600"/>
                    <a:pt x="395" y="599"/>
                    <a:pt x="396" y="598"/>
                  </a:cubicBezTo>
                  <a:lnTo>
                    <a:pt x="426" y="557"/>
                  </a:lnTo>
                  <a:cubicBezTo>
                    <a:pt x="424" y="548"/>
                    <a:pt x="422" y="539"/>
                    <a:pt x="422" y="530"/>
                  </a:cubicBezTo>
                  <a:cubicBezTo>
                    <a:pt x="422" y="470"/>
                    <a:pt x="470" y="422"/>
                    <a:pt x="529" y="422"/>
                  </a:cubicBezTo>
                  <a:cubicBezTo>
                    <a:pt x="539" y="422"/>
                    <a:pt x="548" y="424"/>
                    <a:pt x="557" y="426"/>
                  </a:cubicBezTo>
                  <a:lnTo>
                    <a:pt x="599" y="396"/>
                  </a:lnTo>
                  <a:cubicBezTo>
                    <a:pt x="600" y="395"/>
                    <a:pt x="601" y="395"/>
                    <a:pt x="602" y="394"/>
                  </a:cubicBezTo>
                  <a:lnTo>
                    <a:pt x="773" y="265"/>
                  </a:lnTo>
                  <a:cubicBezTo>
                    <a:pt x="780" y="261"/>
                    <a:pt x="788" y="262"/>
                    <a:pt x="793" y="268"/>
                  </a:cubicBezTo>
                  <a:cubicBezTo>
                    <a:pt x="798" y="273"/>
                    <a:pt x="799" y="281"/>
                    <a:pt x="795" y="287"/>
                  </a:cubicBezTo>
                  <a:close/>
                  <a:moveTo>
                    <a:pt x="469" y="126"/>
                  </a:moveTo>
                  <a:lnTo>
                    <a:pt x="512" y="126"/>
                  </a:lnTo>
                  <a:lnTo>
                    <a:pt x="557" y="207"/>
                  </a:lnTo>
                  <a:lnTo>
                    <a:pt x="557" y="126"/>
                  </a:lnTo>
                  <a:lnTo>
                    <a:pt x="590" y="126"/>
                  </a:lnTo>
                  <a:lnTo>
                    <a:pt x="590" y="268"/>
                  </a:lnTo>
                  <a:lnTo>
                    <a:pt x="556" y="268"/>
                  </a:lnTo>
                  <a:lnTo>
                    <a:pt x="501" y="169"/>
                  </a:lnTo>
                  <a:lnTo>
                    <a:pt x="501" y="268"/>
                  </a:lnTo>
                  <a:lnTo>
                    <a:pt x="469" y="268"/>
                  </a:lnTo>
                  <a:lnTo>
                    <a:pt x="469" y="126"/>
                  </a:lnTo>
                  <a:close/>
                  <a:moveTo>
                    <a:pt x="529" y="0"/>
                  </a:moveTo>
                  <a:cubicBezTo>
                    <a:pt x="237" y="0"/>
                    <a:pt x="0" y="237"/>
                    <a:pt x="0" y="530"/>
                  </a:cubicBezTo>
                  <a:cubicBezTo>
                    <a:pt x="0" y="822"/>
                    <a:pt x="237" y="1059"/>
                    <a:pt x="529" y="1059"/>
                  </a:cubicBezTo>
                  <a:cubicBezTo>
                    <a:pt x="822" y="1059"/>
                    <a:pt x="1059" y="822"/>
                    <a:pt x="1059" y="530"/>
                  </a:cubicBezTo>
                  <a:cubicBezTo>
                    <a:pt x="1059" y="237"/>
                    <a:pt x="822" y="0"/>
                    <a:pt x="529" y="0"/>
                  </a:cubicBez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2312" name="TextBox 3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6" name="Group 25"/>
          <p:cNvGrpSpPr>
            <a:grpSpLocks/>
          </p:cNvGrpSpPr>
          <p:nvPr/>
        </p:nvGrpSpPr>
        <p:grpSpPr bwMode="auto">
          <a:xfrm>
            <a:off x="300038" y="142875"/>
            <a:ext cx="11236325" cy="525463"/>
            <a:chOff x="0" y="0"/>
            <a:chExt cx="11236203" cy="525463"/>
          </a:xfrm>
        </p:grpSpPr>
        <p:grpSp>
          <p:nvGrpSpPr>
            <p:cNvPr id="12306" name="Group 26"/>
            <p:cNvGrpSpPr>
              <a:grpSpLocks/>
            </p:cNvGrpSpPr>
            <p:nvPr/>
          </p:nvGrpSpPr>
          <p:grpSpPr bwMode="auto">
            <a:xfrm flipH="1" flipV="1">
              <a:off x="0" y="0"/>
              <a:ext cx="584200" cy="525463"/>
              <a:chOff x="0" y="0"/>
              <a:chExt cx="584200" cy="525463"/>
            </a:xfrm>
          </p:grpSpPr>
          <p:sp>
            <p:nvSpPr>
              <p:cNvPr id="12308"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2309"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2307" name="直接连接符 11"/>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657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312"/>
                                        </p:tgtEl>
                                        <p:attrNameLst>
                                          <p:attrName>style.visibility</p:attrName>
                                        </p:attrNameLst>
                                      </p:cBhvr>
                                      <p:to>
                                        <p:strVal val="visible"/>
                                      </p:to>
                                    </p:set>
                                    <p:anim calcmode="lin" valueType="num">
                                      <p:cBhvr>
                                        <p:cTn id="11" dur="300" fill="hold"/>
                                        <p:tgtEl>
                                          <p:spTgt spid="12312"/>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2312"/>
                                        </p:tgtEl>
                                        <p:attrNameLst>
                                          <p:attrName>ppt_y</p:attrName>
                                        </p:attrNameLst>
                                      </p:cBhvr>
                                      <p:tavLst>
                                        <p:tav tm="0">
                                          <p:val>
                                            <p:strVal val="#ppt_y"/>
                                          </p:val>
                                        </p:tav>
                                        <p:tav tm="100000">
                                          <p:val>
                                            <p:strVal val="#ppt_y"/>
                                          </p:val>
                                        </p:tav>
                                      </p:tavLst>
                                    </p:anim>
                                    <p:anim calcmode="lin" valueType="num">
                                      <p:cBhvr>
                                        <p:cTn id="13" dur="300" fill="hold"/>
                                        <p:tgtEl>
                                          <p:spTgt spid="12312"/>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23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2312"/>
                                        </p:tgtEl>
                                      </p:cBhvr>
                                    </p:animEffect>
                                  </p:childTnLst>
                                </p:cTn>
                              </p:par>
                            </p:childTnLst>
                          </p:cTn>
                        </p:par>
                        <p:par>
                          <p:cTn id="16" fill="hold" nodeType="afterGroup">
                            <p:stCondLst>
                              <p:cond delay="1070"/>
                            </p:stCondLst>
                            <p:childTnLst>
                              <p:par>
                                <p:cTn id="17" presetID="2" presetClass="entr" presetSubtype="3" fill="hold" grpId="0" nodeType="afterEffect">
                                  <p:stCondLst>
                                    <p:cond delay="0"/>
                                  </p:stCondLst>
                                  <p:childTnLst>
                                    <p:set>
                                      <p:cBhvr>
                                        <p:cTn id="18" dur="1" fill="hold">
                                          <p:stCondLst>
                                            <p:cond delay="0"/>
                                          </p:stCondLst>
                                        </p:cTn>
                                        <p:tgtEl>
                                          <p:spTgt spid="12290"/>
                                        </p:tgtEl>
                                        <p:attrNameLst>
                                          <p:attrName>style.visibility</p:attrName>
                                        </p:attrNameLst>
                                      </p:cBhvr>
                                      <p:to>
                                        <p:strVal val="visible"/>
                                      </p:to>
                                    </p:set>
                                    <p:anim calcmode="lin" valueType="num">
                                      <p:cBhvr additive="base">
                                        <p:cTn id="19" dur="500" fill="hold"/>
                                        <p:tgtEl>
                                          <p:spTgt spid="12290"/>
                                        </p:tgtEl>
                                        <p:attrNameLst>
                                          <p:attrName>ppt_x</p:attrName>
                                        </p:attrNameLst>
                                      </p:cBhvr>
                                      <p:tavLst>
                                        <p:tav tm="0">
                                          <p:val>
                                            <p:strVal val="1+#ppt_w/2"/>
                                          </p:val>
                                        </p:tav>
                                        <p:tav tm="100000">
                                          <p:val>
                                            <p:strVal val="#ppt_x"/>
                                          </p:val>
                                        </p:tav>
                                      </p:tavLst>
                                    </p:anim>
                                    <p:anim calcmode="lin" valueType="num">
                                      <p:cBhvr additive="base">
                                        <p:cTn id="20" dur="500" fill="hold"/>
                                        <p:tgtEl>
                                          <p:spTgt spid="12290"/>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200"/>
                                  </p:stCondLst>
                                  <p:childTnLst>
                                    <p:set>
                                      <p:cBhvr>
                                        <p:cTn id="22" dur="1" fill="hold">
                                          <p:stCondLst>
                                            <p:cond delay="0"/>
                                          </p:stCondLst>
                                        </p:cTn>
                                        <p:tgtEl>
                                          <p:spTgt spid="12291"/>
                                        </p:tgtEl>
                                        <p:attrNameLst>
                                          <p:attrName>style.visibility</p:attrName>
                                        </p:attrNameLst>
                                      </p:cBhvr>
                                      <p:to>
                                        <p:strVal val="visible"/>
                                      </p:to>
                                    </p:set>
                                    <p:anim calcmode="lin" valueType="num">
                                      <p:cBhvr additive="base">
                                        <p:cTn id="23" dur="500" fill="hold"/>
                                        <p:tgtEl>
                                          <p:spTgt spid="12291"/>
                                        </p:tgtEl>
                                        <p:attrNameLst>
                                          <p:attrName>ppt_x</p:attrName>
                                        </p:attrNameLst>
                                      </p:cBhvr>
                                      <p:tavLst>
                                        <p:tav tm="0">
                                          <p:val>
                                            <p:strVal val="1+#ppt_w/2"/>
                                          </p:val>
                                        </p:tav>
                                        <p:tav tm="100000">
                                          <p:val>
                                            <p:strVal val="#ppt_x"/>
                                          </p:val>
                                        </p:tav>
                                      </p:tavLst>
                                    </p:anim>
                                    <p:anim calcmode="lin" valueType="num">
                                      <p:cBhvr additive="base">
                                        <p:cTn id="24" dur="500" fill="hold"/>
                                        <p:tgtEl>
                                          <p:spTgt spid="1229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2292"/>
                                        </p:tgtEl>
                                        <p:attrNameLst>
                                          <p:attrName>style.visibility</p:attrName>
                                        </p:attrNameLst>
                                      </p:cBhvr>
                                      <p:to>
                                        <p:strVal val="visible"/>
                                      </p:to>
                                    </p:set>
                                    <p:anim calcmode="lin" valueType="num">
                                      <p:cBhvr additive="base">
                                        <p:cTn id="27" dur="500" fill="hold"/>
                                        <p:tgtEl>
                                          <p:spTgt spid="12292"/>
                                        </p:tgtEl>
                                        <p:attrNameLst>
                                          <p:attrName>ppt_x</p:attrName>
                                        </p:attrNameLst>
                                      </p:cBhvr>
                                      <p:tavLst>
                                        <p:tav tm="0">
                                          <p:val>
                                            <p:strVal val="1+#ppt_w/2"/>
                                          </p:val>
                                        </p:tav>
                                        <p:tav tm="100000">
                                          <p:val>
                                            <p:strVal val="#ppt_x"/>
                                          </p:val>
                                        </p:tav>
                                      </p:tavLst>
                                    </p:anim>
                                    <p:anim calcmode="lin" valueType="num">
                                      <p:cBhvr additive="base">
                                        <p:cTn id="28" dur="500" fill="hold"/>
                                        <p:tgtEl>
                                          <p:spTgt spid="12292"/>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40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20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60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80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par>
                          <p:cTn id="45" fill="hold" nodeType="afterGroup">
                            <p:stCondLst>
                              <p:cond delay="2370"/>
                            </p:stCondLst>
                            <p:childTnLst>
                              <p:par>
                                <p:cTn id="46" presetID="26" presetClass="entr" presetSubtype="0" fill="hold" grpId="0" nodeType="afterEffect">
                                  <p:stCondLst>
                                    <p:cond delay="0"/>
                                  </p:stCondLst>
                                  <p:childTnLst>
                                    <p:set>
                                      <p:cBhvr>
                                        <p:cTn id="47" dur="1" fill="hold">
                                          <p:stCondLst>
                                            <p:cond delay="0"/>
                                          </p:stCondLst>
                                        </p:cTn>
                                        <p:tgtEl>
                                          <p:spTgt spid="12294"/>
                                        </p:tgtEl>
                                        <p:attrNameLst>
                                          <p:attrName>style.visibility</p:attrName>
                                        </p:attrNameLst>
                                      </p:cBhvr>
                                      <p:to>
                                        <p:strVal val="visible"/>
                                      </p:to>
                                    </p:set>
                                    <p:animEffect transition="in" filter="wipe(down)">
                                      <p:cBhvr>
                                        <p:cTn id="48" dur="290">
                                          <p:stCondLst>
                                            <p:cond delay="0"/>
                                          </p:stCondLst>
                                        </p:cTn>
                                        <p:tgtEl>
                                          <p:spTgt spid="12294"/>
                                        </p:tgtEl>
                                      </p:cBhvr>
                                    </p:animEffect>
                                    <p:anim calcmode="lin" valueType="num">
                                      <p:cBhvr>
                                        <p:cTn id="49" dur="911" tmFilter="0,0; 0.14,0.36; 0.43,0.73; 0.71,0.91; 1.0,1.0">
                                          <p:stCondLst>
                                            <p:cond delay="0"/>
                                          </p:stCondLst>
                                        </p:cTn>
                                        <p:tgtEl>
                                          <p:spTgt spid="12294"/>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12294"/>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12294"/>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12294"/>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12294"/>
                                        </p:tgtEl>
                                        <p:attrNameLst>
                                          <p:attrName>ppt_y</p:attrName>
                                        </p:attrNameLst>
                                      </p:cBhvr>
                                      <p:tavLst>
                                        <p:tav tm="0" fmla="#ppt_y-sin(pi*$)/81">
                                          <p:val>
                                            <p:fltVal val="0"/>
                                          </p:val>
                                        </p:tav>
                                        <p:tav tm="100000">
                                          <p:val>
                                            <p:fltVal val="1"/>
                                          </p:val>
                                        </p:tav>
                                      </p:tavLst>
                                    </p:anim>
                                    <p:animScale>
                                      <p:cBhvr>
                                        <p:cTn id="54" dur="13">
                                          <p:stCondLst>
                                            <p:cond delay="325"/>
                                          </p:stCondLst>
                                        </p:cTn>
                                        <p:tgtEl>
                                          <p:spTgt spid="12294"/>
                                        </p:tgtEl>
                                      </p:cBhvr>
                                      <p:to x="100000" y="60000"/>
                                    </p:animScale>
                                    <p:animScale>
                                      <p:cBhvr>
                                        <p:cTn id="55" dur="83" decel="50000">
                                          <p:stCondLst>
                                            <p:cond delay="338"/>
                                          </p:stCondLst>
                                        </p:cTn>
                                        <p:tgtEl>
                                          <p:spTgt spid="12294"/>
                                        </p:tgtEl>
                                      </p:cBhvr>
                                      <p:to x="100000" y="100000"/>
                                    </p:animScale>
                                    <p:animScale>
                                      <p:cBhvr>
                                        <p:cTn id="56" dur="13">
                                          <p:stCondLst>
                                            <p:cond delay="656"/>
                                          </p:stCondLst>
                                        </p:cTn>
                                        <p:tgtEl>
                                          <p:spTgt spid="12294"/>
                                        </p:tgtEl>
                                      </p:cBhvr>
                                      <p:to x="100000" y="80000"/>
                                    </p:animScale>
                                    <p:animScale>
                                      <p:cBhvr>
                                        <p:cTn id="57" dur="83" decel="50000">
                                          <p:stCondLst>
                                            <p:cond delay="669"/>
                                          </p:stCondLst>
                                        </p:cTn>
                                        <p:tgtEl>
                                          <p:spTgt spid="12294"/>
                                        </p:tgtEl>
                                      </p:cBhvr>
                                      <p:to x="100000" y="100000"/>
                                    </p:animScale>
                                    <p:animScale>
                                      <p:cBhvr>
                                        <p:cTn id="58" dur="13">
                                          <p:stCondLst>
                                            <p:cond delay="821"/>
                                          </p:stCondLst>
                                        </p:cTn>
                                        <p:tgtEl>
                                          <p:spTgt spid="12294"/>
                                        </p:tgtEl>
                                      </p:cBhvr>
                                      <p:to x="100000" y="90000"/>
                                    </p:animScale>
                                    <p:animScale>
                                      <p:cBhvr>
                                        <p:cTn id="59" dur="83" decel="50000">
                                          <p:stCondLst>
                                            <p:cond delay="834"/>
                                          </p:stCondLst>
                                        </p:cTn>
                                        <p:tgtEl>
                                          <p:spTgt spid="12294"/>
                                        </p:tgtEl>
                                      </p:cBhvr>
                                      <p:to x="100000" y="100000"/>
                                    </p:animScale>
                                    <p:animScale>
                                      <p:cBhvr>
                                        <p:cTn id="60" dur="13">
                                          <p:stCondLst>
                                            <p:cond delay="904"/>
                                          </p:stCondLst>
                                        </p:cTn>
                                        <p:tgtEl>
                                          <p:spTgt spid="12294"/>
                                        </p:tgtEl>
                                      </p:cBhvr>
                                      <p:to x="100000" y="95000"/>
                                    </p:animScale>
                                    <p:animScale>
                                      <p:cBhvr>
                                        <p:cTn id="61" dur="83" decel="50000">
                                          <p:stCondLst>
                                            <p:cond delay="917"/>
                                          </p:stCondLst>
                                        </p:cTn>
                                        <p:tgtEl>
                                          <p:spTgt spid="12294"/>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12295"/>
                                        </p:tgtEl>
                                        <p:attrNameLst>
                                          <p:attrName>style.visibility</p:attrName>
                                        </p:attrNameLst>
                                      </p:cBhvr>
                                      <p:to>
                                        <p:strVal val="visible"/>
                                      </p:to>
                                    </p:set>
                                    <p:animEffect transition="in" filter="wipe(down)">
                                      <p:cBhvr>
                                        <p:cTn id="64" dur="290">
                                          <p:stCondLst>
                                            <p:cond delay="0"/>
                                          </p:stCondLst>
                                        </p:cTn>
                                        <p:tgtEl>
                                          <p:spTgt spid="12295"/>
                                        </p:tgtEl>
                                      </p:cBhvr>
                                    </p:animEffect>
                                    <p:anim calcmode="lin" valueType="num">
                                      <p:cBhvr>
                                        <p:cTn id="65" dur="911" tmFilter="0,0; 0.14,0.36; 0.43,0.73; 0.71,0.91; 1.0,1.0">
                                          <p:stCondLst>
                                            <p:cond delay="0"/>
                                          </p:stCondLst>
                                        </p:cTn>
                                        <p:tgtEl>
                                          <p:spTgt spid="12295"/>
                                        </p:tgtEl>
                                        <p:attrNameLst>
                                          <p:attrName>ppt_x</p:attrName>
                                        </p:attrNameLst>
                                      </p:cBhvr>
                                      <p:tavLst>
                                        <p:tav tm="0">
                                          <p:val>
                                            <p:strVal val="#ppt_x-0.25"/>
                                          </p:val>
                                        </p:tav>
                                        <p:tav tm="100000">
                                          <p:val>
                                            <p:strVal val="#ppt_x"/>
                                          </p:val>
                                        </p:tav>
                                      </p:tavLst>
                                    </p:anim>
                                    <p:anim calcmode="lin" valueType="num">
                                      <p:cBhvr>
                                        <p:cTn id="66" dur="332" tmFilter="0.0,0.0; 0.25,0.07; 0.50,0.2; 0.75,0.467; 1.0,1.0">
                                          <p:stCondLst>
                                            <p:cond delay="0"/>
                                          </p:stCondLst>
                                        </p:cTn>
                                        <p:tgtEl>
                                          <p:spTgt spid="12295"/>
                                        </p:tgtEl>
                                        <p:attrNameLst>
                                          <p:attrName>ppt_y</p:attrName>
                                        </p:attrNameLst>
                                      </p:cBhvr>
                                      <p:tavLst>
                                        <p:tav tm="0" fmla="#ppt_y-sin(pi*$)/3">
                                          <p:val>
                                            <p:fltVal val="0.5"/>
                                          </p:val>
                                        </p:tav>
                                        <p:tav tm="100000">
                                          <p:val>
                                            <p:fltVal val="1"/>
                                          </p:val>
                                        </p:tav>
                                      </p:tavLst>
                                    </p:anim>
                                    <p:anim calcmode="lin" valueType="num">
                                      <p:cBhvr>
                                        <p:cTn id="67" dur="332" tmFilter="0, 0; 0.125,0.2665; 0.25,0.4; 0.375,0.465; 0.5,0.5;  0.625,0.535; 0.75,0.6; 0.875,0.7335; 1,1">
                                          <p:stCondLst>
                                            <p:cond delay="332"/>
                                          </p:stCondLst>
                                        </p:cTn>
                                        <p:tgtEl>
                                          <p:spTgt spid="12295"/>
                                        </p:tgtEl>
                                        <p:attrNameLst>
                                          <p:attrName>ppt_y</p:attrName>
                                        </p:attrNameLst>
                                      </p:cBhvr>
                                      <p:tavLst>
                                        <p:tav tm="0" fmla="#ppt_y-sin(pi*$)/9">
                                          <p:val>
                                            <p:fltVal val="0"/>
                                          </p:val>
                                        </p:tav>
                                        <p:tav tm="100000">
                                          <p:val>
                                            <p:fltVal val="1"/>
                                          </p:val>
                                        </p:tav>
                                      </p:tavLst>
                                    </p:anim>
                                    <p:anim calcmode="lin" valueType="num">
                                      <p:cBhvr>
                                        <p:cTn id="68" dur="166" tmFilter="0, 0; 0.125,0.2665; 0.25,0.4; 0.375,0.465; 0.5,0.5;  0.625,0.535; 0.75,0.6; 0.875,0.7335; 1,1">
                                          <p:stCondLst>
                                            <p:cond delay="662"/>
                                          </p:stCondLst>
                                        </p:cTn>
                                        <p:tgtEl>
                                          <p:spTgt spid="12295"/>
                                        </p:tgtEl>
                                        <p:attrNameLst>
                                          <p:attrName>ppt_y</p:attrName>
                                        </p:attrNameLst>
                                      </p:cBhvr>
                                      <p:tavLst>
                                        <p:tav tm="0" fmla="#ppt_y-sin(pi*$)/27">
                                          <p:val>
                                            <p:fltVal val="0"/>
                                          </p:val>
                                        </p:tav>
                                        <p:tav tm="100000">
                                          <p:val>
                                            <p:fltVal val="1"/>
                                          </p:val>
                                        </p:tav>
                                      </p:tavLst>
                                    </p:anim>
                                    <p:anim calcmode="lin" valueType="num">
                                      <p:cBhvr>
                                        <p:cTn id="69" dur="82" tmFilter="0, 0; 0.125,0.2665; 0.25,0.4; 0.375,0.465; 0.5,0.5;  0.625,0.535; 0.75,0.6; 0.875,0.7335; 1,1">
                                          <p:stCondLst>
                                            <p:cond delay="828"/>
                                          </p:stCondLst>
                                        </p:cTn>
                                        <p:tgtEl>
                                          <p:spTgt spid="12295"/>
                                        </p:tgtEl>
                                        <p:attrNameLst>
                                          <p:attrName>ppt_y</p:attrName>
                                        </p:attrNameLst>
                                      </p:cBhvr>
                                      <p:tavLst>
                                        <p:tav tm="0" fmla="#ppt_y-sin(pi*$)/81">
                                          <p:val>
                                            <p:fltVal val="0"/>
                                          </p:val>
                                        </p:tav>
                                        <p:tav tm="100000">
                                          <p:val>
                                            <p:fltVal val="1"/>
                                          </p:val>
                                        </p:tav>
                                      </p:tavLst>
                                    </p:anim>
                                    <p:animScale>
                                      <p:cBhvr>
                                        <p:cTn id="70" dur="13">
                                          <p:stCondLst>
                                            <p:cond delay="325"/>
                                          </p:stCondLst>
                                        </p:cTn>
                                        <p:tgtEl>
                                          <p:spTgt spid="12295"/>
                                        </p:tgtEl>
                                      </p:cBhvr>
                                      <p:to x="100000" y="60000"/>
                                    </p:animScale>
                                    <p:animScale>
                                      <p:cBhvr>
                                        <p:cTn id="71" dur="83" decel="50000">
                                          <p:stCondLst>
                                            <p:cond delay="338"/>
                                          </p:stCondLst>
                                        </p:cTn>
                                        <p:tgtEl>
                                          <p:spTgt spid="12295"/>
                                        </p:tgtEl>
                                      </p:cBhvr>
                                      <p:to x="100000" y="100000"/>
                                    </p:animScale>
                                    <p:animScale>
                                      <p:cBhvr>
                                        <p:cTn id="72" dur="13">
                                          <p:stCondLst>
                                            <p:cond delay="656"/>
                                          </p:stCondLst>
                                        </p:cTn>
                                        <p:tgtEl>
                                          <p:spTgt spid="12295"/>
                                        </p:tgtEl>
                                      </p:cBhvr>
                                      <p:to x="100000" y="80000"/>
                                    </p:animScale>
                                    <p:animScale>
                                      <p:cBhvr>
                                        <p:cTn id="73" dur="83" decel="50000">
                                          <p:stCondLst>
                                            <p:cond delay="669"/>
                                          </p:stCondLst>
                                        </p:cTn>
                                        <p:tgtEl>
                                          <p:spTgt spid="12295"/>
                                        </p:tgtEl>
                                      </p:cBhvr>
                                      <p:to x="100000" y="100000"/>
                                    </p:animScale>
                                    <p:animScale>
                                      <p:cBhvr>
                                        <p:cTn id="74" dur="13">
                                          <p:stCondLst>
                                            <p:cond delay="821"/>
                                          </p:stCondLst>
                                        </p:cTn>
                                        <p:tgtEl>
                                          <p:spTgt spid="12295"/>
                                        </p:tgtEl>
                                      </p:cBhvr>
                                      <p:to x="100000" y="90000"/>
                                    </p:animScale>
                                    <p:animScale>
                                      <p:cBhvr>
                                        <p:cTn id="75" dur="83" decel="50000">
                                          <p:stCondLst>
                                            <p:cond delay="834"/>
                                          </p:stCondLst>
                                        </p:cTn>
                                        <p:tgtEl>
                                          <p:spTgt spid="12295"/>
                                        </p:tgtEl>
                                      </p:cBhvr>
                                      <p:to x="100000" y="100000"/>
                                    </p:animScale>
                                    <p:animScale>
                                      <p:cBhvr>
                                        <p:cTn id="76" dur="13">
                                          <p:stCondLst>
                                            <p:cond delay="904"/>
                                          </p:stCondLst>
                                        </p:cTn>
                                        <p:tgtEl>
                                          <p:spTgt spid="12295"/>
                                        </p:tgtEl>
                                      </p:cBhvr>
                                      <p:to x="100000" y="95000"/>
                                    </p:animScale>
                                    <p:animScale>
                                      <p:cBhvr>
                                        <p:cTn id="77" dur="83" decel="50000">
                                          <p:stCondLst>
                                            <p:cond delay="917"/>
                                          </p:stCondLst>
                                        </p:cTn>
                                        <p:tgtEl>
                                          <p:spTgt spid="12295"/>
                                        </p:tgtEl>
                                      </p:cBhvr>
                                      <p:to x="100000" y="100000"/>
                                    </p:animScale>
                                  </p:childTnLst>
                                </p:cTn>
                              </p:par>
                            </p:childTnLst>
                          </p:cTn>
                        </p:par>
                        <p:par>
                          <p:cTn id="78" fill="hold" nodeType="afterGroup">
                            <p:stCondLst>
                              <p:cond delay="3370"/>
                            </p:stCondLst>
                            <p:childTnLst>
                              <p:par>
                                <p:cTn id="79" presetID="42" presetClass="entr" presetSubtype="0" fill="hold" grpId="0" nodeType="afterEffect">
                                  <p:stCondLst>
                                    <p:cond delay="0"/>
                                  </p:stCondLst>
                                  <p:childTnLst>
                                    <p:set>
                                      <p:cBhvr>
                                        <p:cTn id="80" dur="1" fill="hold">
                                          <p:stCondLst>
                                            <p:cond delay="0"/>
                                          </p:stCondLst>
                                        </p:cTn>
                                        <p:tgtEl>
                                          <p:spTgt spid="12296"/>
                                        </p:tgtEl>
                                        <p:attrNameLst>
                                          <p:attrName>style.visibility</p:attrName>
                                        </p:attrNameLst>
                                      </p:cBhvr>
                                      <p:to>
                                        <p:strVal val="visible"/>
                                      </p:to>
                                    </p:set>
                                    <p:animEffect transition="in" filter="fade">
                                      <p:cBhvr>
                                        <p:cTn id="81" dur="500"/>
                                        <p:tgtEl>
                                          <p:spTgt spid="12296"/>
                                        </p:tgtEl>
                                      </p:cBhvr>
                                    </p:animEffect>
                                    <p:anim calcmode="lin" valueType="num">
                                      <p:cBhvr>
                                        <p:cTn id="82" dur="500" fill="hold"/>
                                        <p:tgtEl>
                                          <p:spTgt spid="12296"/>
                                        </p:tgtEl>
                                        <p:attrNameLst>
                                          <p:attrName>ppt_x</p:attrName>
                                        </p:attrNameLst>
                                      </p:cBhvr>
                                      <p:tavLst>
                                        <p:tav tm="0">
                                          <p:val>
                                            <p:strVal val="#ppt_x"/>
                                          </p:val>
                                        </p:tav>
                                        <p:tav tm="100000">
                                          <p:val>
                                            <p:strVal val="#ppt_x"/>
                                          </p:val>
                                        </p:tav>
                                      </p:tavLst>
                                    </p:anim>
                                    <p:anim calcmode="lin" valueType="num">
                                      <p:cBhvr>
                                        <p:cTn id="83" dur="500" fill="hold"/>
                                        <p:tgtEl>
                                          <p:spTgt spid="12296"/>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3870"/>
                            </p:stCondLst>
                            <p:childTnLst>
                              <p:par>
                                <p:cTn id="85" presetID="22" presetClass="entr" presetSubtype="8" fill="hold" nodeType="afterEffect">
                                  <p:stCondLst>
                                    <p:cond delay="0"/>
                                  </p:stCondLst>
                                  <p:childTnLst>
                                    <p:set>
                                      <p:cBhvr>
                                        <p:cTn id="86" dur="1" fill="hold">
                                          <p:stCondLst>
                                            <p:cond delay="0"/>
                                          </p:stCondLst>
                                        </p:cTn>
                                        <p:tgtEl>
                                          <p:spTgt spid="12293"/>
                                        </p:tgtEl>
                                        <p:attrNameLst>
                                          <p:attrName>style.visibility</p:attrName>
                                        </p:attrNameLst>
                                      </p:cBhvr>
                                      <p:to>
                                        <p:strVal val="visible"/>
                                      </p:to>
                                    </p:set>
                                    <p:animEffect transition="in" filter="wipe(left)">
                                      <p:cBhvr>
                                        <p:cTn id="87" dur="500"/>
                                        <p:tgtEl>
                                          <p:spTgt spid="12293"/>
                                        </p:tgtEl>
                                      </p:cBhvr>
                                    </p:animEffect>
                                  </p:childTnLst>
                                </p:cTn>
                              </p:par>
                            </p:childTnLst>
                          </p:cTn>
                        </p:par>
                        <p:par>
                          <p:cTn id="88" fill="hold" nodeType="afterGroup">
                            <p:stCondLst>
                              <p:cond delay="4370"/>
                            </p:stCondLst>
                            <p:childTnLst>
                              <p:par>
                                <p:cTn id="89" presetID="26" presetClass="entr" presetSubtype="0" fill="hold" grpId="0" nodeType="afterEffect">
                                  <p:stCondLst>
                                    <p:cond delay="0"/>
                                  </p:stCondLst>
                                  <p:childTnLst>
                                    <p:set>
                                      <p:cBhvr>
                                        <p:cTn id="90" dur="1" fill="hold">
                                          <p:stCondLst>
                                            <p:cond delay="0"/>
                                          </p:stCondLst>
                                        </p:cTn>
                                        <p:tgtEl>
                                          <p:spTgt spid="12298"/>
                                        </p:tgtEl>
                                        <p:attrNameLst>
                                          <p:attrName>style.visibility</p:attrName>
                                        </p:attrNameLst>
                                      </p:cBhvr>
                                      <p:to>
                                        <p:strVal val="visible"/>
                                      </p:to>
                                    </p:set>
                                    <p:animEffect transition="in" filter="wipe(down)">
                                      <p:cBhvr>
                                        <p:cTn id="91" dur="290">
                                          <p:stCondLst>
                                            <p:cond delay="0"/>
                                          </p:stCondLst>
                                        </p:cTn>
                                        <p:tgtEl>
                                          <p:spTgt spid="12298"/>
                                        </p:tgtEl>
                                      </p:cBhvr>
                                    </p:animEffect>
                                    <p:anim calcmode="lin" valueType="num">
                                      <p:cBhvr>
                                        <p:cTn id="92" dur="911" tmFilter="0,0; 0.14,0.36; 0.43,0.73; 0.71,0.91; 1.0,1.0">
                                          <p:stCondLst>
                                            <p:cond delay="0"/>
                                          </p:stCondLst>
                                        </p:cTn>
                                        <p:tgtEl>
                                          <p:spTgt spid="12298"/>
                                        </p:tgtEl>
                                        <p:attrNameLst>
                                          <p:attrName>ppt_x</p:attrName>
                                        </p:attrNameLst>
                                      </p:cBhvr>
                                      <p:tavLst>
                                        <p:tav tm="0">
                                          <p:val>
                                            <p:strVal val="#ppt_x-0.25"/>
                                          </p:val>
                                        </p:tav>
                                        <p:tav tm="100000">
                                          <p:val>
                                            <p:strVal val="#ppt_x"/>
                                          </p:val>
                                        </p:tav>
                                      </p:tavLst>
                                    </p:anim>
                                    <p:anim calcmode="lin" valueType="num">
                                      <p:cBhvr>
                                        <p:cTn id="93" dur="332" tmFilter="0.0,0.0; 0.25,0.07; 0.50,0.2; 0.75,0.467; 1.0,1.0">
                                          <p:stCondLst>
                                            <p:cond delay="0"/>
                                          </p:stCondLst>
                                        </p:cTn>
                                        <p:tgtEl>
                                          <p:spTgt spid="12298"/>
                                        </p:tgtEl>
                                        <p:attrNameLst>
                                          <p:attrName>ppt_y</p:attrName>
                                        </p:attrNameLst>
                                      </p:cBhvr>
                                      <p:tavLst>
                                        <p:tav tm="0" fmla="#ppt_y-sin(pi*$)/3">
                                          <p:val>
                                            <p:fltVal val="0.5"/>
                                          </p:val>
                                        </p:tav>
                                        <p:tav tm="100000">
                                          <p:val>
                                            <p:fltVal val="1"/>
                                          </p:val>
                                        </p:tav>
                                      </p:tavLst>
                                    </p:anim>
                                    <p:anim calcmode="lin" valueType="num">
                                      <p:cBhvr>
                                        <p:cTn id="94" dur="332" tmFilter="0, 0; 0.125,0.2665; 0.25,0.4; 0.375,0.465; 0.5,0.5;  0.625,0.535; 0.75,0.6; 0.875,0.7335; 1,1">
                                          <p:stCondLst>
                                            <p:cond delay="332"/>
                                          </p:stCondLst>
                                        </p:cTn>
                                        <p:tgtEl>
                                          <p:spTgt spid="12298"/>
                                        </p:tgtEl>
                                        <p:attrNameLst>
                                          <p:attrName>ppt_y</p:attrName>
                                        </p:attrNameLst>
                                      </p:cBhvr>
                                      <p:tavLst>
                                        <p:tav tm="0" fmla="#ppt_y-sin(pi*$)/9">
                                          <p:val>
                                            <p:fltVal val="0"/>
                                          </p:val>
                                        </p:tav>
                                        <p:tav tm="100000">
                                          <p:val>
                                            <p:fltVal val="1"/>
                                          </p:val>
                                        </p:tav>
                                      </p:tavLst>
                                    </p:anim>
                                    <p:anim calcmode="lin" valueType="num">
                                      <p:cBhvr>
                                        <p:cTn id="95" dur="166" tmFilter="0, 0; 0.125,0.2665; 0.25,0.4; 0.375,0.465; 0.5,0.5;  0.625,0.535; 0.75,0.6; 0.875,0.7335; 1,1">
                                          <p:stCondLst>
                                            <p:cond delay="662"/>
                                          </p:stCondLst>
                                        </p:cTn>
                                        <p:tgtEl>
                                          <p:spTgt spid="12298"/>
                                        </p:tgtEl>
                                        <p:attrNameLst>
                                          <p:attrName>ppt_y</p:attrName>
                                        </p:attrNameLst>
                                      </p:cBhvr>
                                      <p:tavLst>
                                        <p:tav tm="0" fmla="#ppt_y-sin(pi*$)/27">
                                          <p:val>
                                            <p:fltVal val="0"/>
                                          </p:val>
                                        </p:tav>
                                        <p:tav tm="100000">
                                          <p:val>
                                            <p:fltVal val="1"/>
                                          </p:val>
                                        </p:tav>
                                      </p:tavLst>
                                    </p:anim>
                                    <p:anim calcmode="lin" valueType="num">
                                      <p:cBhvr>
                                        <p:cTn id="96" dur="82" tmFilter="0, 0; 0.125,0.2665; 0.25,0.4; 0.375,0.465; 0.5,0.5;  0.625,0.535; 0.75,0.6; 0.875,0.7335; 1,1">
                                          <p:stCondLst>
                                            <p:cond delay="828"/>
                                          </p:stCondLst>
                                        </p:cTn>
                                        <p:tgtEl>
                                          <p:spTgt spid="12298"/>
                                        </p:tgtEl>
                                        <p:attrNameLst>
                                          <p:attrName>ppt_y</p:attrName>
                                        </p:attrNameLst>
                                      </p:cBhvr>
                                      <p:tavLst>
                                        <p:tav tm="0" fmla="#ppt_y-sin(pi*$)/81">
                                          <p:val>
                                            <p:fltVal val="0"/>
                                          </p:val>
                                        </p:tav>
                                        <p:tav tm="100000">
                                          <p:val>
                                            <p:fltVal val="1"/>
                                          </p:val>
                                        </p:tav>
                                      </p:tavLst>
                                    </p:anim>
                                    <p:animScale>
                                      <p:cBhvr>
                                        <p:cTn id="97" dur="13">
                                          <p:stCondLst>
                                            <p:cond delay="325"/>
                                          </p:stCondLst>
                                        </p:cTn>
                                        <p:tgtEl>
                                          <p:spTgt spid="12298"/>
                                        </p:tgtEl>
                                      </p:cBhvr>
                                      <p:to x="100000" y="60000"/>
                                    </p:animScale>
                                    <p:animScale>
                                      <p:cBhvr>
                                        <p:cTn id="98" dur="83" decel="50000">
                                          <p:stCondLst>
                                            <p:cond delay="338"/>
                                          </p:stCondLst>
                                        </p:cTn>
                                        <p:tgtEl>
                                          <p:spTgt spid="12298"/>
                                        </p:tgtEl>
                                      </p:cBhvr>
                                      <p:to x="100000" y="100000"/>
                                    </p:animScale>
                                    <p:animScale>
                                      <p:cBhvr>
                                        <p:cTn id="99" dur="13">
                                          <p:stCondLst>
                                            <p:cond delay="656"/>
                                          </p:stCondLst>
                                        </p:cTn>
                                        <p:tgtEl>
                                          <p:spTgt spid="12298"/>
                                        </p:tgtEl>
                                      </p:cBhvr>
                                      <p:to x="100000" y="80000"/>
                                    </p:animScale>
                                    <p:animScale>
                                      <p:cBhvr>
                                        <p:cTn id="100" dur="83" decel="50000">
                                          <p:stCondLst>
                                            <p:cond delay="669"/>
                                          </p:stCondLst>
                                        </p:cTn>
                                        <p:tgtEl>
                                          <p:spTgt spid="12298"/>
                                        </p:tgtEl>
                                      </p:cBhvr>
                                      <p:to x="100000" y="100000"/>
                                    </p:animScale>
                                    <p:animScale>
                                      <p:cBhvr>
                                        <p:cTn id="101" dur="13">
                                          <p:stCondLst>
                                            <p:cond delay="821"/>
                                          </p:stCondLst>
                                        </p:cTn>
                                        <p:tgtEl>
                                          <p:spTgt spid="12298"/>
                                        </p:tgtEl>
                                      </p:cBhvr>
                                      <p:to x="100000" y="90000"/>
                                    </p:animScale>
                                    <p:animScale>
                                      <p:cBhvr>
                                        <p:cTn id="102" dur="83" decel="50000">
                                          <p:stCondLst>
                                            <p:cond delay="834"/>
                                          </p:stCondLst>
                                        </p:cTn>
                                        <p:tgtEl>
                                          <p:spTgt spid="12298"/>
                                        </p:tgtEl>
                                      </p:cBhvr>
                                      <p:to x="100000" y="100000"/>
                                    </p:animScale>
                                    <p:animScale>
                                      <p:cBhvr>
                                        <p:cTn id="103" dur="13">
                                          <p:stCondLst>
                                            <p:cond delay="904"/>
                                          </p:stCondLst>
                                        </p:cTn>
                                        <p:tgtEl>
                                          <p:spTgt spid="12298"/>
                                        </p:tgtEl>
                                      </p:cBhvr>
                                      <p:to x="100000" y="95000"/>
                                    </p:animScale>
                                    <p:animScale>
                                      <p:cBhvr>
                                        <p:cTn id="104" dur="83" decel="50000">
                                          <p:stCondLst>
                                            <p:cond delay="917"/>
                                          </p:stCondLst>
                                        </p:cTn>
                                        <p:tgtEl>
                                          <p:spTgt spid="12298"/>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12299"/>
                                        </p:tgtEl>
                                        <p:attrNameLst>
                                          <p:attrName>style.visibility</p:attrName>
                                        </p:attrNameLst>
                                      </p:cBhvr>
                                      <p:to>
                                        <p:strVal val="visible"/>
                                      </p:to>
                                    </p:set>
                                    <p:animEffect transition="in" filter="wipe(down)">
                                      <p:cBhvr>
                                        <p:cTn id="107" dur="290">
                                          <p:stCondLst>
                                            <p:cond delay="0"/>
                                          </p:stCondLst>
                                        </p:cTn>
                                        <p:tgtEl>
                                          <p:spTgt spid="12299"/>
                                        </p:tgtEl>
                                      </p:cBhvr>
                                    </p:animEffect>
                                    <p:anim calcmode="lin" valueType="num">
                                      <p:cBhvr>
                                        <p:cTn id="108" dur="911" tmFilter="0,0; 0.14,0.36; 0.43,0.73; 0.71,0.91; 1.0,1.0">
                                          <p:stCondLst>
                                            <p:cond delay="0"/>
                                          </p:stCondLst>
                                        </p:cTn>
                                        <p:tgtEl>
                                          <p:spTgt spid="12299"/>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2299"/>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2299"/>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2299"/>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2299"/>
                                        </p:tgtEl>
                                        <p:attrNameLst>
                                          <p:attrName>ppt_y</p:attrName>
                                        </p:attrNameLst>
                                      </p:cBhvr>
                                      <p:tavLst>
                                        <p:tav tm="0" fmla="#ppt_y-sin(pi*$)/81">
                                          <p:val>
                                            <p:fltVal val="0"/>
                                          </p:val>
                                        </p:tav>
                                        <p:tav tm="100000">
                                          <p:val>
                                            <p:fltVal val="1"/>
                                          </p:val>
                                        </p:tav>
                                      </p:tavLst>
                                    </p:anim>
                                    <p:animScale>
                                      <p:cBhvr>
                                        <p:cTn id="113" dur="13">
                                          <p:stCondLst>
                                            <p:cond delay="325"/>
                                          </p:stCondLst>
                                        </p:cTn>
                                        <p:tgtEl>
                                          <p:spTgt spid="12299"/>
                                        </p:tgtEl>
                                      </p:cBhvr>
                                      <p:to x="100000" y="60000"/>
                                    </p:animScale>
                                    <p:animScale>
                                      <p:cBhvr>
                                        <p:cTn id="114" dur="83" decel="50000">
                                          <p:stCondLst>
                                            <p:cond delay="338"/>
                                          </p:stCondLst>
                                        </p:cTn>
                                        <p:tgtEl>
                                          <p:spTgt spid="12299"/>
                                        </p:tgtEl>
                                      </p:cBhvr>
                                      <p:to x="100000" y="100000"/>
                                    </p:animScale>
                                    <p:animScale>
                                      <p:cBhvr>
                                        <p:cTn id="115" dur="13">
                                          <p:stCondLst>
                                            <p:cond delay="656"/>
                                          </p:stCondLst>
                                        </p:cTn>
                                        <p:tgtEl>
                                          <p:spTgt spid="12299"/>
                                        </p:tgtEl>
                                      </p:cBhvr>
                                      <p:to x="100000" y="80000"/>
                                    </p:animScale>
                                    <p:animScale>
                                      <p:cBhvr>
                                        <p:cTn id="116" dur="83" decel="50000">
                                          <p:stCondLst>
                                            <p:cond delay="669"/>
                                          </p:stCondLst>
                                        </p:cTn>
                                        <p:tgtEl>
                                          <p:spTgt spid="12299"/>
                                        </p:tgtEl>
                                      </p:cBhvr>
                                      <p:to x="100000" y="100000"/>
                                    </p:animScale>
                                    <p:animScale>
                                      <p:cBhvr>
                                        <p:cTn id="117" dur="13">
                                          <p:stCondLst>
                                            <p:cond delay="821"/>
                                          </p:stCondLst>
                                        </p:cTn>
                                        <p:tgtEl>
                                          <p:spTgt spid="12299"/>
                                        </p:tgtEl>
                                      </p:cBhvr>
                                      <p:to x="100000" y="90000"/>
                                    </p:animScale>
                                    <p:animScale>
                                      <p:cBhvr>
                                        <p:cTn id="118" dur="83" decel="50000">
                                          <p:stCondLst>
                                            <p:cond delay="834"/>
                                          </p:stCondLst>
                                        </p:cTn>
                                        <p:tgtEl>
                                          <p:spTgt spid="12299"/>
                                        </p:tgtEl>
                                      </p:cBhvr>
                                      <p:to x="100000" y="100000"/>
                                    </p:animScale>
                                    <p:animScale>
                                      <p:cBhvr>
                                        <p:cTn id="119" dur="13">
                                          <p:stCondLst>
                                            <p:cond delay="904"/>
                                          </p:stCondLst>
                                        </p:cTn>
                                        <p:tgtEl>
                                          <p:spTgt spid="12299"/>
                                        </p:tgtEl>
                                      </p:cBhvr>
                                      <p:to x="100000" y="95000"/>
                                    </p:animScale>
                                    <p:animScale>
                                      <p:cBhvr>
                                        <p:cTn id="120" dur="83" decel="50000">
                                          <p:stCondLst>
                                            <p:cond delay="917"/>
                                          </p:stCondLst>
                                        </p:cTn>
                                        <p:tgtEl>
                                          <p:spTgt spid="12299"/>
                                        </p:tgtEl>
                                      </p:cBhvr>
                                      <p:to x="100000" y="100000"/>
                                    </p:animScale>
                                  </p:childTnLst>
                                </p:cTn>
                              </p:par>
                            </p:childTnLst>
                          </p:cTn>
                        </p:par>
                        <p:par>
                          <p:cTn id="121" fill="hold" nodeType="afterGroup">
                            <p:stCondLst>
                              <p:cond delay="5370"/>
                            </p:stCondLst>
                            <p:childTnLst>
                              <p:par>
                                <p:cTn id="122" presetID="42" presetClass="entr" presetSubtype="0" fill="hold" grpId="0" nodeType="afterEffect">
                                  <p:stCondLst>
                                    <p:cond delay="0"/>
                                  </p:stCondLst>
                                  <p:childTnLst>
                                    <p:set>
                                      <p:cBhvr>
                                        <p:cTn id="123" dur="1" fill="hold">
                                          <p:stCondLst>
                                            <p:cond delay="0"/>
                                          </p:stCondLst>
                                        </p:cTn>
                                        <p:tgtEl>
                                          <p:spTgt spid="12297"/>
                                        </p:tgtEl>
                                        <p:attrNameLst>
                                          <p:attrName>style.visibility</p:attrName>
                                        </p:attrNameLst>
                                      </p:cBhvr>
                                      <p:to>
                                        <p:strVal val="visible"/>
                                      </p:to>
                                    </p:set>
                                    <p:animEffect transition="in" filter="fade">
                                      <p:cBhvr>
                                        <p:cTn id="124" dur="500"/>
                                        <p:tgtEl>
                                          <p:spTgt spid="12297"/>
                                        </p:tgtEl>
                                      </p:cBhvr>
                                    </p:animEffect>
                                    <p:anim calcmode="lin" valueType="num">
                                      <p:cBhvr>
                                        <p:cTn id="125" dur="500" fill="hold"/>
                                        <p:tgtEl>
                                          <p:spTgt spid="12297"/>
                                        </p:tgtEl>
                                        <p:attrNameLst>
                                          <p:attrName>ppt_x</p:attrName>
                                        </p:attrNameLst>
                                      </p:cBhvr>
                                      <p:tavLst>
                                        <p:tav tm="0">
                                          <p:val>
                                            <p:strVal val="#ppt_x"/>
                                          </p:val>
                                        </p:tav>
                                        <p:tav tm="100000">
                                          <p:val>
                                            <p:strVal val="#ppt_x"/>
                                          </p:val>
                                        </p:tav>
                                      </p:tavLst>
                                    </p:anim>
                                    <p:anim calcmode="lin" valueType="num">
                                      <p:cBhvr>
                                        <p:cTn id="126" dur="500" fill="hold"/>
                                        <p:tgtEl>
                                          <p:spTgt spid="12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1" grpId="0" animBg="1" autoUpdateAnimBg="0"/>
      <p:bldP spid="12292" grpId="0" animBg="1" autoUpdateAnimBg="0"/>
      <p:bldP spid="12294" grpId="0" animBg="1"/>
      <p:bldP spid="12295" grpId="0" autoUpdateAnimBg="0"/>
      <p:bldP spid="12296" grpId="0" autoUpdateAnimBg="0"/>
      <p:bldP spid="12297" grpId="0" autoUpdateAnimBg="0"/>
      <p:bldP spid="12298" grpId="0" animBg="1"/>
      <p:bldP spid="12299" grpId="0" autoUpdateAnimBg="0"/>
      <p:bldP spid="1231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圆角矩形 5"/>
          <p:cNvSpPr>
            <a:spLocks/>
          </p:cNvSpPr>
          <p:nvPr/>
        </p:nvSpPr>
        <p:spPr bwMode="auto">
          <a:xfrm>
            <a:off x="4579938" y="4330700"/>
            <a:ext cx="3265487" cy="569913"/>
          </a:xfrm>
          <a:custGeom>
            <a:avLst/>
            <a:gdLst>
              <a:gd name="T0" fmla="*/ 0 w 3265930"/>
              <a:gd name="T1" fmla="*/ 0 h 569236"/>
              <a:gd name="T2" fmla="*/ 2980908 w 3265930"/>
              <a:gd name="T3" fmla="*/ 0 h 569236"/>
              <a:gd name="T4" fmla="*/ 3265487 w 3265930"/>
              <a:gd name="T5" fmla="*/ 284957 h 569236"/>
              <a:gd name="T6" fmla="*/ 2980908 w 3265930"/>
              <a:gd name="T7" fmla="*/ 569913 h 569236"/>
              <a:gd name="T8" fmla="*/ 0 w 3265930"/>
              <a:gd name="T9" fmla="*/ 569913 h 569236"/>
              <a:gd name="T10" fmla="*/ 0 w 3265930"/>
              <a:gd name="T11" fmla="*/ 0 h 569236"/>
              <a:gd name="T12" fmla="*/ 0 60000 65536"/>
              <a:gd name="T13" fmla="*/ 0 60000 65536"/>
              <a:gd name="T14" fmla="*/ 0 60000 65536"/>
              <a:gd name="T15" fmla="*/ 0 60000 65536"/>
              <a:gd name="T16" fmla="*/ 0 60000 65536"/>
              <a:gd name="T17" fmla="*/ 0 60000 65536"/>
              <a:gd name="T18" fmla="*/ 0 w 3265930"/>
              <a:gd name="T19" fmla="*/ 0 h 569236"/>
              <a:gd name="T20" fmla="*/ 3265930 w 3265930"/>
              <a:gd name="T21" fmla="*/ 569236 h 569236"/>
            </a:gdLst>
            <a:ahLst/>
            <a:cxnLst>
              <a:cxn ang="T12">
                <a:pos x="T0" y="T1"/>
              </a:cxn>
              <a:cxn ang="T13">
                <a:pos x="T2" y="T3"/>
              </a:cxn>
              <a:cxn ang="T14">
                <a:pos x="T4" y="T5"/>
              </a:cxn>
              <a:cxn ang="T15">
                <a:pos x="T6" y="T7"/>
              </a:cxn>
              <a:cxn ang="T16">
                <a:pos x="T8" y="T9"/>
              </a:cxn>
              <a:cxn ang="T17">
                <a:pos x="T10" y="T11"/>
              </a:cxn>
            </a:cxnLst>
            <a:rect l="T18" t="T19" r="T20" b="T21"/>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5" name="圆角矩形 5"/>
          <p:cNvSpPr>
            <a:spLocks/>
          </p:cNvSpPr>
          <p:nvPr/>
        </p:nvSpPr>
        <p:spPr bwMode="auto">
          <a:xfrm>
            <a:off x="4579938" y="1844675"/>
            <a:ext cx="3265487" cy="568325"/>
          </a:xfrm>
          <a:custGeom>
            <a:avLst/>
            <a:gdLst>
              <a:gd name="T0" fmla="*/ 0 w 3265930"/>
              <a:gd name="T1" fmla="*/ 0 h 569236"/>
              <a:gd name="T2" fmla="*/ 2980908 w 3265930"/>
              <a:gd name="T3" fmla="*/ 0 h 569236"/>
              <a:gd name="T4" fmla="*/ 3265487 w 3265930"/>
              <a:gd name="T5" fmla="*/ 284163 h 569236"/>
              <a:gd name="T6" fmla="*/ 2980908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 name="T18" fmla="*/ 0 w 3265930"/>
              <a:gd name="T19" fmla="*/ 0 h 569236"/>
              <a:gd name="T20" fmla="*/ 3265930 w 3265930"/>
              <a:gd name="T21" fmla="*/ 569236 h 569236"/>
            </a:gdLst>
            <a:ahLst/>
            <a:cxnLst>
              <a:cxn ang="T12">
                <a:pos x="T0" y="T1"/>
              </a:cxn>
              <a:cxn ang="T13">
                <a:pos x="T2" y="T3"/>
              </a:cxn>
              <a:cxn ang="T14">
                <a:pos x="T4" y="T5"/>
              </a:cxn>
              <a:cxn ang="T15">
                <a:pos x="T6" y="T7"/>
              </a:cxn>
              <a:cxn ang="T16">
                <a:pos x="T8" y="T9"/>
              </a:cxn>
              <a:cxn ang="T17">
                <a:pos x="T10" y="T11"/>
              </a:cxn>
            </a:cxnLst>
            <a:rect l="T18" t="T19" r="T20" b="T21"/>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6" name="TextBox 5"/>
          <p:cNvSpPr txBox="1">
            <a:spLocks noChangeArrowheads="1"/>
          </p:cNvSpPr>
          <p:nvPr/>
        </p:nvSpPr>
        <p:spPr bwMode="auto">
          <a:xfrm>
            <a:off x="5222875" y="1928813"/>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bg2"/>
                </a:solidFill>
                <a:latin typeface="微软雅黑" panose="020B0503020204020204" pitchFamily="34" charset="-122"/>
              </a:rPr>
              <a:t>请输入您的标题</a:t>
            </a:r>
          </a:p>
        </p:txBody>
      </p:sp>
      <p:sp>
        <p:nvSpPr>
          <p:cNvPr id="13317" name="空心弧 6"/>
          <p:cNvSpPr>
            <a:spLocks/>
          </p:cNvSpPr>
          <p:nvPr/>
        </p:nvSpPr>
        <p:spPr bwMode="auto">
          <a:xfrm flipV="1">
            <a:off x="2181225" y="1398588"/>
            <a:ext cx="1460500" cy="1460500"/>
          </a:xfrm>
          <a:custGeom>
            <a:avLst/>
            <a:gdLst>
              <a:gd name="T0" fmla="*/ 725220 w 1460631"/>
              <a:gd name="T1" fmla="*/ 1460483 h 1460631"/>
              <a:gd name="T2" fmla="*/ 1643 w 1460631"/>
              <a:gd name="T3" fmla="*/ 779205 h 1460631"/>
              <a:gd name="T4" fmla="*/ 627577 w 1460631"/>
              <a:gd name="T5" fmla="*/ 7253 h 1460631"/>
              <a:gd name="T6" fmla="*/ 1443681 w 1460631"/>
              <a:gd name="T7" fmla="*/ 574419 h 1460631"/>
              <a:gd name="T8" fmla="*/ 1193780 w 1460631"/>
              <a:gd name="T9" fmla="*/ 629005 h 1460631"/>
              <a:gd name="T10" fmla="*/ 663540 w 1460631"/>
              <a:gd name="T11" fmla="*/ 260505 h 1460631"/>
              <a:gd name="T12" fmla="*/ 256859 w 1460631"/>
              <a:gd name="T13" fmla="*/ 762058 h 1460631"/>
              <a:gd name="T14" fmla="*/ 726982 w 1460631"/>
              <a:gd name="T15" fmla="*/ 1204698 h 1460631"/>
              <a:gd name="T16" fmla="*/ 725220 w 1460631"/>
              <a:gd name="T17" fmla="*/ 1460483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8" name="空心弧 7"/>
          <p:cNvSpPr>
            <a:spLocks/>
          </p:cNvSpPr>
          <p:nvPr/>
        </p:nvSpPr>
        <p:spPr bwMode="auto">
          <a:xfrm rot="10800000" flipV="1">
            <a:off x="3352800" y="1658938"/>
            <a:ext cx="1460500" cy="1460500"/>
          </a:xfrm>
          <a:custGeom>
            <a:avLst/>
            <a:gdLst>
              <a:gd name="T0" fmla="*/ 725220 w 1460631"/>
              <a:gd name="T1" fmla="*/ 1460483 h 1460631"/>
              <a:gd name="T2" fmla="*/ 1643 w 1460631"/>
              <a:gd name="T3" fmla="*/ 779205 h 1460631"/>
              <a:gd name="T4" fmla="*/ 627577 w 1460631"/>
              <a:gd name="T5" fmla="*/ 7253 h 1460631"/>
              <a:gd name="T6" fmla="*/ 1443681 w 1460631"/>
              <a:gd name="T7" fmla="*/ 574419 h 1460631"/>
              <a:gd name="T8" fmla="*/ 1193780 w 1460631"/>
              <a:gd name="T9" fmla="*/ 629005 h 1460631"/>
              <a:gd name="T10" fmla="*/ 663540 w 1460631"/>
              <a:gd name="T11" fmla="*/ 260505 h 1460631"/>
              <a:gd name="T12" fmla="*/ 256859 w 1460631"/>
              <a:gd name="T13" fmla="*/ 762058 h 1460631"/>
              <a:gd name="T14" fmla="*/ 726982 w 1460631"/>
              <a:gd name="T15" fmla="*/ 1204698 h 1460631"/>
              <a:gd name="T16" fmla="*/ 725220 w 1460631"/>
              <a:gd name="T17" fmla="*/ 1460483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19" name="空心弧 8"/>
          <p:cNvSpPr>
            <a:spLocks/>
          </p:cNvSpPr>
          <p:nvPr/>
        </p:nvSpPr>
        <p:spPr bwMode="auto">
          <a:xfrm rot="4631023" flipV="1">
            <a:off x="3386138" y="2870200"/>
            <a:ext cx="1460500" cy="1460500"/>
          </a:xfrm>
          <a:custGeom>
            <a:avLst/>
            <a:gdLst>
              <a:gd name="T0" fmla="*/ 12274 w 1460631"/>
              <a:gd name="T1" fmla="*/ 863574 h 1460631"/>
              <a:gd name="T2" fmla="*/ 585655 w 1460631"/>
              <a:gd name="T3" fmla="*/ 14458 h 1460631"/>
              <a:gd name="T4" fmla="*/ 1443681 w 1460631"/>
              <a:gd name="T5" fmla="*/ 574419 h 1460631"/>
              <a:gd name="T6" fmla="*/ 1193780 w 1460631"/>
              <a:gd name="T7" fmla="*/ 629005 h 1460631"/>
              <a:gd name="T8" fmla="*/ 636304 w 1460631"/>
              <a:gd name="T9" fmla="*/ 265186 h 1460631"/>
              <a:gd name="T10" fmla="*/ 263766 w 1460631"/>
              <a:gd name="T11" fmla="*/ 816874 h 1460631"/>
              <a:gd name="T12" fmla="*/ 12274 w 1460631"/>
              <a:gd name="T13" fmla="*/ 863574 h 1460631"/>
              <a:gd name="T14" fmla="*/ 0 60000 65536"/>
              <a:gd name="T15" fmla="*/ 0 60000 65536"/>
              <a:gd name="T16" fmla="*/ 0 60000 65536"/>
              <a:gd name="T17" fmla="*/ 0 60000 65536"/>
              <a:gd name="T18" fmla="*/ 0 60000 65536"/>
              <a:gd name="T19" fmla="*/ 0 60000 65536"/>
              <a:gd name="T20" fmla="*/ 0 60000 65536"/>
              <a:gd name="T21" fmla="*/ 0 w 1460631"/>
              <a:gd name="T22" fmla="*/ 0 h 1460631"/>
              <a:gd name="T23" fmla="*/ 1460631 w 1460631"/>
              <a:gd name="T24" fmla="*/ 1460631 h 14606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0" name="空心弧 9"/>
          <p:cNvSpPr>
            <a:spLocks/>
          </p:cNvSpPr>
          <p:nvPr/>
        </p:nvSpPr>
        <p:spPr bwMode="auto">
          <a:xfrm>
            <a:off x="2201863" y="4330700"/>
            <a:ext cx="1460500" cy="1460500"/>
          </a:xfrm>
          <a:custGeom>
            <a:avLst/>
            <a:gdLst>
              <a:gd name="T0" fmla="*/ 725220 w 1460631"/>
              <a:gd name="T1" fmla="*/ 1460483 h 1460631"/>
              <a:gd name="T2" fmla="*/ 1643 w 1460631"/>
              <a:gd name="T3" fmla="*/ 779205 h 1460631"/>
              <a:gd name="T4" fmla="*/ 627577 w 1460631"/>
              <a:gd name="T5" fmla="*/ 7253 h 1460631"/>
              <a:gd name="T6" fmla="*/ 1443681 w 1460631"/>
              <a:gd name="T7" fmla="*/ 574419 h 1460631"/>
              <a:gd name="T8" fmla="*/ 1193780 w 1460631"/>
              <a:gd name="T9" fmla="*/ 629005 h 1460631"/>
              <a:gd name="T10" fmla="*/ 663540 w 1460631"/>
              <a:gd name="T11" fmla="*/ 260505 h 1460631"/>
              <a:gd name="T12" fmla="*/ 256859 w 1460631"/>
              <a:gd name="T13" fmla="*/ 762058 h 1460631"/>
              <a:gd name="T14" fmla="*/ 726982 w 1460631"/>
              <a:gd name="T15" fmla="*/ 1204698 h 1460631"/>
              <a:gd name="T16" fmla="*/ 725220 w 1460631"/>
              <a:gd name="T17" fmla="*/ 1460483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1" name="空心弧 10"/>
          <p:cNvSpPr>
            <a:spLocks/>
          </p:cNvSpPr>
          <p:nvPr/>
        </p:nvSpPr>
        <p:spPr bwMode="auto">
          <a:xfrm rot="10800000">
            <a:off x="3373438" y="4070350"/>
            <a:ext cx="1462087" cy="1460500"/>
          </a:xfrm>
          <a:custGeom>
            <a:avLst/>
            <a:gdLst>
              <a:gd name="T0" fmla="*/ 726008 w 1460631"/>
              <a:gd name="T1" fmla="*/ 1460483 h 1460631"/>
              <a:gd name="T2" fmla="*/ 1645 w 1460631"/>
              <a:gd name="T3" fmla="*/ 779205 h 1460631"/>
              <a:gd name="T4" fmla="*/ 628259 w 1460631"/>
              <a:gd name="T5" fmla="*/ 7253 h 1460631"/>
              <a:gd name="T6" fmla="*/ 1445249 w 1460631"/>
              <a:gd name="T7" fmla="*/ 574419 h 1460631"/>
              <a:gd name="T8" fmla="*/ 1195077 w 1460631"/>
              <a:gd name="T9" fmla="*/ 629005 h 1460631"/>
              <a:gd name="T10" fmla="*/ 664261 w 1460631"/>
              <a:gd name="T11" fmla="*/ 260505 h 1460631"/>
              <a:gd name="T12" fmla="*/ 257138 w 1460631"/>
              <a:gd name="T13" fmla="*/ 762058 h 1460631"/>
              <a:gd name="T14" fmla="*/ 727772 w 1460631"/>
              <a:gd name="T15" fmla="*/ 1204698 h 1460631"/>
              <a:gd name="T16" fmla="*/ 726008 w 1460631"/>
              <a:gd name="T17" fmla="*/ 1460483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322" name="TextBox 11"/>
          <p:cNvSpPr txBox="1">
            <a:spLocks noChangeArrowheads="1"/>
          </p:cNvSpPr>
          <p:nvPr/>
        </p:nvSpPr>
        <p:spPr bwMode="auto">
          <a:xfrm>
            <a:off x="3844925" y="2044700"/>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chemeClr val="tx1"/>
                </a:solidFill>
                <a:latin typeface="微软雅黑" panose="020B0503020204020204" pitchFamily="34" charset="-122"/>
              </a:rPr>
              <a:t>A</a:t>
            </a:r>
            <a:endParaRPr lang="zh-CN" altLang="en-US" sz="4000" b="1">
              <a:solidFill>
                <a:schemeClr val="tx1"/>
              </a:solidFill>
              <a:latin typeface="微软雅黑" panose="020B0503020204020204" pitchFamily="34" charset="-122"/>
            </a:endParaRPr>
          </a:p>
        </p:txBody>
      </p:sp>
      <p:sp>
        <p:nvSpPr>
          <p:cNvPr id="13323" name="TextBox 12"/>
          <p:cNvSpPr txBox="1">
            <a:spLocks noChangeArrowheads="1"/>
          </p:cNvSpPr>
          <p:nvPr/>
        </p:nvSpPr>
        <p:spPr bwMode="auto">
          <a:xfrm>
            <a:off x="3844925" y="4459288"/>
            <a:ext cx="536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4000" b="1">
                <a:solidFill>
                  <a:schemeClr val="tx1"/>
                </a:solidFill>
                <a:latin typeface="微软雅黑" panose="020B0503020204020204" pitchFamily="34" charset="-122"/>
              </a:rPr>
              <a:t>B</a:t>
            </a:r>
            <a:endParaRPr lang="zh-CN" altLang="en-US" sz="4000" b="1">
              <a:solidFill>
                <a:schemeClr val="tx1"/>
              </a:solidFill>
              <a:latin typeface="微软雅黑" panose="020B0503020204020204" pitchFamily="34" charset="-122"/>
            </a:endParaRPr>
          </a:p>
        </p:txBody>
      </p:sp>
      <p:sp>
        <p:nvSpPr>
          <p:cNvPr id="13324" name="TextBox 13"/>
          <p:cNvSpPr txBox="1">
            <a:spLocks noChangeArrowheads="1"/>
          </p:cNvSpPr>
          <p:nvPr/>
        </p:nvSpPr>
        <p:spPr bwMode="auto">
          <a:xfrm>
            <a:off x="4991100" y="2579688"/>
            <a:ext cx="51831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solidFill>
                  <a:schemeClr val="tx1"/>
                </a:solidFill>
                <a:latin typeface="微软雅黑" panose="020B0503020204020204" pitchFamily="34" charset="-122"/>
              </a:rPr>
              <a:t>这里输入您的文字这里输入您的文字这里输入您的文字这里输入您的文字这里输入您</a:t>
            </a:r>
          </a:p>
        </p:txBody>
      </p:sp>
      <p:sp>
        <p:nvSpPr>
          <p:cNvPr id="13325" name="TextBox 14"/>
          <p:cNvSpPr txBox="1">
            <a:spLocks noChangeArrowheads="1"/>
          </p:cNvSpPr>
          <p:nvPr/>
        </p:nvSpPr>
        <p:spPr bwMode="auto">
          <a:xfrm>
            <a:off x="4991100" y="4878388"/>
            <a:ext cx="518318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800">
                <a:solidFill>
                  <a:schemeClr val="tx1"/>
                </a:solidFill>
                <a:latin typeface="微软雅黑" panose="020B0503020204020204" pitchFamily="34" charset="-122"/>
              </a:rPr>
              <a:t>这里输入您的文字这里输入您的文字这里输入您的文字这里输入您的文字这里输入您</a:t>
            </a:r>
          </a:p>
        </p:txBody>
      </p:sp>
      <p:sp>
        <p:nvSpPr>
          <p:cNvPr id="13326" name="TextBox 15"/>
          <p:cNvSpPr txBox="1">
            <a:spLocks noChangeArrowheads="1"/>
          </p:cNvSpPr>
          <p:nvPr/>
        </p:nvSpPr>
        <p:spPr bwMode="auto">
          <a:xfrm>
            <a:off x="5222875" y="4425950"/>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a:solidFill>
                  <a:schemeClr val="bg2"/>
                </a:solidFill>
                <a:latin typeface="微软雅黑" panose="020B0503020204020204" pitchFamily="34" charset="-122"/>
              </a:rPr>
              <a:t>请输入您的标题</a:t>
            </a:r>
          </a:p>
        </p:txBody>
      </p:sp>
      <p:sp>
        <p:nvSpPr>
          <p:cNvPr id="13327" name="TextBox 19"/>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16"/>
          <p:cNvGrpSpPr>
            <a:grpSpLocks/>
          </p:cNvGrpSpPr>
          <p:nvPr/>
        </p:nvGrpSpPr>
        <p:grpSpPr bwMode="auto">
          <a:xfrm>
            <a:off x="300038" y="142875"/>
            <a:ext cx="11236325" cy="525463"/>
            <a:chOff x="0" y="0"/>
            <a:chExt cx="11236203" cy="525463"/>
          </a:xfrm>
        </p:grpSpPr>
        <p:grpSp>
          <p:nvGrpSpPr>
            <p:cNvPr id="13329" name="Group 17"/>
            <p:cNvGrpSpPr>
              <a:grpSpLocks/>
            </p:cNvGrpSpPr>
            <p:nvPr/>
          </p:nvGrpSpPr>
          <p:grpSpPr bwMode="auto">
            <a:xfrm flipH="1" flipV="1">
              <a:off x="0" y="0"/>
              <a:ext cx="584200" cy="525463"/>
              <a:chOff x="0" y="0"/>
              <a:chExt cx="584200" cy="525463"/>
            </a:xfrm>
          </p:grpSpPr>
          <p:sp>
            <p:nvSpPr>
              <p:cNvPr id="13331"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332"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13330" name="直接连接符 22"/>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advTm="8153">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3327"/>
                                        </p:tgtEl>
                                        <p:attrNameLst>
                                          <p:attrName>style.visibility</p:attrName>
                                        </p:attrNameLst>
                                      </p:cBhvr>
                                      <p:to>
                                        <p:strVal val="visible"/>
                                      </p:to>
                                    </p:set>
                                    <p:anim calcmode="lin" valueType="num">
                                      <p:cBhvr>
                                        <p:cTn id="11" dur="300" fill="hold"/>
                                        <p:tgtEl>
                                          <p:spTgt spid="13327"/>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3327"/>
                                        </p:tgtEl>
                                        <p:attrNameLst>
                                          <p:attrName>ppt_y</p:attrName>
                                        </p:attrNameLst>
                                      </p:cBhvr>
                                      <p:tavLst>
                                        <p:tav tm="0">
                                          <p:val>
                                            <p:strVal val="#ppt_y"/>
                                          </p:val>
                                        </p:tav>
                                        <p:tav tm="100000">
                                          <p:val>
                                            <p:strVal val="#ppt_y"/>
                                          </p:val>
                                        </p:tav>
                                      </p:tavLst>
                                    </p:anim>
                                    <p:anim calcmode="lin" valueType="num">
                                      <p:cBhvr>
                                        <p:cTn id="13" dur="300" fill="hold"/>
                                        <p:tgtEl>
                                          <p:spTgt spid="13327"/>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332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3327"/>
                                        </p:tgtEl>
                                      </p:cBhvr>
                                    </p:animEffect>
                                  </p:childTnLst>
                                </p:cTn>
                              </p:par>
                            </p:childTnLst>
                          </p:cTn>
                        </p:par>
                        <p:par>
                          <p:cTn id="16" fill="hold" nodeType="afterGroup">
                            <p:stCondLst>
                              <p:cond delay="1070"/>
                            </p:stCondLst>
                            <p:childTnLst>
                              <p:par>
                                <p:cTn id="17" presetID="22" presetClass="entr" presetSubtype="8" fill="hold" grpId="0" nodeType="after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wipe(left)">
                                      <p:cBhvr>
                                        <p:cTn id="19" dur="500"/>
                                        <p:tgtEl>
                                          <p:spTgt spid="13317"/>
                                        </p:tgtEl>
                                      </p:cBhvr>
                                    </p:animEffect>
                                  </p:childTnLst>
                                </p:cTn>
                              </p:par>
                            </p:childTnLst>
                          </p:cTn>
                        </p:par>
                        <p:par>
                          <p:cTn id="20" fill="hold" nodeType="afterGroup">
                            <p:stCondLst>
                              <p:cond delay="1570"/>
                            </p:stCondLst>
                            <p:childTnLst>
                              <p:par>
                                <p:cTn id="21" presetID="22" presetClass="entr" presetSubtype="8" fill="hold" grpId="0" nodeType="afterEffect">
                                  <p:stCondLst>
                                    <p:cond delay="0"/>
                                  </p:stCondLst>
                                  <p:childTnLst>
                                    <p:set>
                                      <p:cBhvr>
                                        <p:cTn id="22" dur="1" fill="hold">
                                          <p:stCondLst>
                                            <p:cond delay="0"/>
                                          </p:stCondLst>
                                        </p:cTn>
                                        <p:tgtEl>
                                          <p:spTgt spid="13318"/>
                                        </p:tgtEl>
                                        <p:attrNameLst>
                                          <p:attrName>style.visibility</p:attrName>
                                        </p:attrNameLst>
                                      </p:cBhvr>
                                      <p:to>
                                        <p:strVal val="visible"/>
                                      </p:to>
                                    </p:set>
                                    <p:animEffect transition="in" filter="wipe(left)">
                                      <p:cBhvr>
                                        <p:cTn id="23" dur="500"/>
                                        <p:tgtEl>
                                          <p:spTgt spid="13318"/>
                                        </p:tgtEl>
                                      </p:cBhvr>
                                    </p:animEffect>
                                  </p:childTnLst>
                                </p:cTn>
                              </p:par>
                            </p:childTnLst>
                          </p:cTn>
                        </p:par>
                        <p:par>
                          <p:cTn id="24" fill="hold" nodeType="afterGroup">
                            <p:stCondLst>
                              <p:cond delay="2070"/>
                            </p:stCondLst>
                            <p:childTnLst>
                              <p:par>
                                <p:cTn id="25" presetID="22" presetClass="entr" presetSubtype="1" fill="hold" grpId="0" nodeType="afterEffect">
                                  <p:stCondLst>
                                    <p:cond delay="0"/>
                                  </p:stCondLst>
                                  <p:childTnLst>
                                    <p:set>
                                      <p:cBhvr>
                                        <p:cTn id="26" dur="1" fill="hold">
                                          <p:stCondLst>
                                            <p:cond delay="0"/>
                                          </p:stCondLst>
                                        </p:cTn>
                                        <p:tgtEl>
                                          <p:spTgt spid="13319"/>
                                        </p:tgtEl>
                                        <p:attrNameLst>
                                          <p:attrName>style.visibility</p:attrName>
                                        </p:attrNameLst>
                                      </p:cBhvr>
                                      <p:to>
                                        <p:strVal val="visible"/>
                                      </p:to>
                                    </p:set>
                                    <p:animEffect transition="in" filter="wipe(up)">
                                      <p:cBhvr>
                                        <p:cTn id="27" dur="500"/>
                                        <p:tgtEl>
                                          <p:spTgt spid="13319"/>
                                        </p:tgtEl>
                                      </p:cBhvr>
                                    </p:animEffect>
                                  </p:childTnLst>
                                </p:cTn>
                              </p:par>
                            </p:childTnLst>
                          </p:cTn>
                        </p:par>
                        <p:par>
                          <p:cTn id="28" fill="hold" nodeType="afterGroup">
                            <p:stCondLst>
                              <p:cond delay="2570"/>
                            </p:stCondLst>
                            <p:childTnLst>
                              <p:par>
                                <p:cTn id="29" presetID="22" presetClass="entr" presetSubtype="1" fill="hold" grpId="0"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wipe(up)">
                                      <p:cBhvr>
                                        <p:cTn id="31" dur="500"/>
                                        <p:tgtEl>
                                          <p:spTgt spid="13321"/>
                                        </p:tgtEl>
                                      </p:cBhvr>
                                    </p:animEffect>
                                  </p:childTnLst>
                                </p:cTn>
                              </p:par>
                            </p:childTnLst>
                          </p:cTn>
                        </p:par>
                        <p:par>
                          <p:cTn id="32" fill="hold" nodeType="afterGroup">
                            <p:stCondLst>
                              <p:cond delay="3070"/>
                            </p:stCondLst>
                            <p:childTnLst>
                              <p:par>
                                <p:cTn id="33" presetID="22" presetClass="entr" presetSubtype="2" fill="hold" grpId="0" nodeType="afterEffect">
                                  <p:stCondLst>
                                    <p:cond delay="0"/>
                                  </p:stCondLst>
                                  <p:childTnLst>
                                    <p:set>
                                      <p:cBhvr>
                                        <p:cTn id="34" dur="1" fill="hold">
                                          <p:stCondLst>
                                            <p:cond delay="0"/>
                                          </p:stCondLst>
                                        </p:cTn>
                                        <p:tgtEl>
                                          <p:spTgt spid="13320"/>
                                        </p:tgtEl>
                                        <p:attrNameLst>
                                          <p:attrName>style.visibility</p:attrName>
                                        </p:attrNameLst>
                                      </p:cBhvr>
                                      <p:to>
                                        <p:strVal val="visible"/>
                                      </p:to>
                                    </p:set>
                                    <p:animEffect transition="in" filter="wipe(right)">
                                      <p:cBhvr>
                                        <p:cTn id="35" dur="500"/>
                                        <p:tgtEl>
                                          <p:spTgt spid="13320"/>
                                        </p:tgtEl>
                                      </p:cBhvr>
                                    </p:animEffect>
                                  </p:childTnLst>
                                </p:cTn>
                              </p:par>
                            </p:childTnLst>
                          </p:cTn>
                        </p:par>
                        <p:par>
                          <p:cTn id="36" fill="hold" nodeType="afterGroup">
                            <p:stCondLst>
                              <p:cond delay="3570"/>
                            </p:stCondLst>
                            <p:childTnLst>
                              <p:par>
                                <p:cTn id="37" presetID="2" presetClass="entr" presetSubtype="8" fill="hold" grpId="0" nodeType="after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0-#ppt_w/2"/>
                                          </p:val>
                                        </p:tav>
                                        <p:tav tm="100000">
                                          <p:val>
                                            <p:strVal val="#ppt_x"/>
                                          </p:val>
                                        </p:tav>
                                      </p:tavLst>
                                    </p:anim>
                                    <p:anim calcmode="lin" valueType="num">
                                      <p:cBhvr additive="base">
                                        <p:cTn id="40" dur="500" fill="hold"/>
                                        <p:tgtEl>
                                          <p:spTgt spid="13322"/>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4070"/>
                            </p:stCondLst>
                            <p:childTnLst>
                              <p:par>
                                <p:cTn id="42" presetID="22" presetClass="entr" presetSubtype="8" fill="hold" grpId="0" nodeType="afterEffect">
                                  <p:stCondLst>
                                    <p:cond delay="0"/>
                                  </p:stCondLst>
                                  <p:childTnLst>
                                    <p:set>
                                      <p:cBhvr>
                                        <p:cTn id="43" dur="1" fill="hold">
                                          <p:stCondLst>
                                            <p:cond delay="0"/>
                                          </p:stCondLst>
                                        </p:cTn>
                                        <p:tgtEl>
                                          <p:spTgt spid="13315"/>
                                        </p:tgtEl>
                                        <p:attrNameLst>
                                          <p:attrName>style.visibility</p:attrName>
                                        </p:attrNameLst>
                                      </p:cBhvr>
                                      <p:to>
                                        <p:strVal val="visible"/>
                                      </p:to>
                                    </p:set>
                                    <p:animEffect transition="in" filter="wipe(left)">
                                      <p:cBhvr>
                                        <p:cTn id="44" dur="500"/>
                                        <p:tgtEl>
                                          <p:spTgt spid="13315"/>
                                        </p:tgtEl>
                                      </p:cBhvr>
                                    </p:animEffect>
                                  </p:childTnLst>
                                </p:cTn>
                              </p:par>
                            </p:childTnLst>
                          </p:cTn>
                        </p:par>
                        <p:par>
                          <p:cTn id="45" fill="hold" nodeType="afterGroup">
                            <p:stCondLst>
                              <p:cond delay="457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3316"/>
                                        </p:tgtEl>
                                        <p:attrNameLst>
                                          <p:attrName>style.visibility</p:attrName>
                                        </p:attrNameLst>
                                      </p:cBhvr>
                                      <p:to>
                                        <p:strVal val="visible"/>
                                      </p:to>
                                    </p:set>
                                    <p:anim calcmode="lin" valueType="num">
                                      <p:cBhvr>
                                        <p:cTn id="48" dur="300" fill="hold"/>
                                        <p:tgtEl>
                                          <p:spTgt spid="13316"/>
                                        </p:tgtEl>
                                        <p:attrNameLst>
                                          <p:attrName>ppt_x</p:attrName>
                                        </p:attrNameLst>
                                      </p:cBhvr>
                                      <p:tavLst>
                                        <p:tav tm="0">
                                          <p:val>
                                            <p:strVal val="#ppt_x"/>
                                          </p:val>
                                        </p:tav>
                                        <p:tav tm="50000">
                                          <p:val>
                                            <p:strVal val="#ppt_x+.1"/>
                                          </p:val>
                                        </p:tav>
                                        <p:tav tm="100000">
                                          <p:val>
                                            <p:strVal val="#ppt_x"/>
                                          </p:val>
                                        </p:tav>
                                      </p:tavLst>
                                    </p:anim>
                                    <p:anim calcmode="lin" valueType="num">
                                      <p:cBhvr>
                                        <p:cTn id="49" dur="300" fill="hold"/>
                                        <p:tgtEl>
                                          <p:spTgt spid="13316"/>
                                        </p:tgtEl>
                                        <p:attrNameLst>
                                          <p:attrName>ppt_y</p:attrName>
                                        </p:attrNameLst>
                                      </p:cBhvr>
                                      <p:tavLst>
                                        <p:tav tm="0">
                                          <p:val>
                                            <p:strVal val="#ppt_y"/>
                                          </p:val>
                                        </p:tav>
                                        <p:tav tm="100000">
                                          <p:val>
                                            <p:strVal val="#ppt_y"/>
                                          </p:val>
                                        </p:tav>
                                      </p:tavLst>
                                    </p:anim>
                                    <p:anim calcmode="lin" valueType="num">
                                      <p:cBhvr>
                                        <p:cTn id="50" dur="300" fill="hold"/>
                                        <p:tgtEl>
                                          <p:spTgt spid="13316"/>
                                        </p:tgtEl>
                                        <p:attrNameLst>
                                          <p:attrName>ppt_h</p:attrName>
                                        </p:attrNameLst>
                                      </p:cBhvr>
                                      <p:tavLst>
                                        <p:tav tm="0">
                                          <p:val>
                                            <p:strVal val="#ppt_h/10"/>
                                          </p:val>
                                        </p:tav>
                                        <p:tav tm="50000">
                                          <p:val>
                                            <p:strVal val="#ppt_h+.01"/>
                                          </p:val>
                                        </p:tav>
                                        <p:tav tm="100000">
                                          <p:val>
                                            <p:strVal val="#ppt_h"/>
                                          </p:val>
                                        </p:tav>
                                      </p:tavLst>
                                    </p:anim>
                                    <p:anim calcmode="lin" valueType="num">
                                      <p:cBhvr>
                                        <p:cTn id="51" dur="300" fill="hold"/>
                                        <p:tgtEl>
                                          <p:spTgt spid="133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300" tmFilter="0,0; .5, 1; 1, 1"/>
                                        <p:tgtEl>
                                          <p:spTgt spid="13316"/>
                                        </p:tgtEl>
                                      </p:cBhvr>
                                    </p:animEffect>
                                  </p:childTnLst>
                                </p:cTn>
                              </p:par>
                            </p:childTnLst>
                          </p:cTn>
                        </p:par>
                        <p:par>
                          <p:cTn id="53" fill="hold" nodeType="afterGroup">
                            <p:stCondLst>
                              <p:cond delay="5050"/>
                            </p:stCondLst>
                            <p:childTnLst>
                              <p:par>
                                <p:cTn id="54" presetID="42" presetClass="entr" presetSubtype="0" fill="hold" grpId="0" nodeType="afterEffect">
                                  <p:stCondLst>
                                    <p:cond delay="0"/>
                                  </p:stCondLst>
                                  <p:childTnLst>
                                    <p:set>
                                      <p:cBhvr>
                                        <p:cTn id="55" dur="1" fill="hold">
                                          <p:stCondLst>
                                            <p:cond delay="0"/>
                                          </p:stCondLst>
                                        </p:cTn>
                                        <p:tgtEl>
                                          <p:spTgt spid="13324"/>
                                        </p:tgtEl>
                                        <p:attrNameLst>
                                          <p:attrName>style.visibility</p:attrName>
                                        </p:attrNameLst>
                                      </p:cBhvr>
                                      <p:to>
                                        <p:strVal val="visible"/>
                                      </p:to>
                                    </p:set>
                                    <p:animEffect transition="in" filter="fade">
                                      <p:cBhvr>
                                        <p:cTn id="56" dur="500"/>
                                        <p:tgtEl>
                                          <p:spTgt spid="13324"/>
                                        </p:tgtEl>
                                      </p:cBhvr>
                                    </p:animEffect>
                                    <p:anim calcmode="lin" valueType="num">
                                      <p:cBhvr>
                                        <p:cTn id="57" dur="500" fill="hold"/>
                                        <p:tgtEl>
                                          <p:spTgt spid="13324"/>
                                        </p:tgtEl>
                                        <p:attrNameLst>
                                          <p:attrName>ppt_x</p:attrName>
                                        </p:attrNameLst>
                                      </p:cBhvr>
                                      <p:tavLst>
                                        <p:tav tm="0">
                                          <p:val>
                                            <p:strVal val="#ppt_x"/>
                                          </p:val>
                                        </p:tav>
                                        <p:tav tm="100000">
                                          <p:val>
                                            <p:strVal val="#ppt_x"/>
                                          </p:val>
                                        </p:tav>
                                      </p:tavLst>
                                    </p:anim>
                                    <p:anim calcmode="lin" valueType="num">
                                      <p:cBhvr>
                                        <p:cTn id="58" dur="500" fill="hold"/>
                                        <p:tgtEl>
                                          <p:spTgt spid="13324"/>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5550"/>
                            </p:stCondLst>
                            <p:childTnLst>
                              <p:par>
                                <p:cTn id="60" presetID="2" presetClass="entr" presetSubtype="8" fill="hold" grpId="0" nodeType="afterEffect">
                                  <p:stCondLst>
                                    <p:cond delay="0"/>
                                  </p:stCondLst>
                                  <p:childTnLst>
                                    <p:set>
                                      <p:cBhvr>
                                        <p:cTn id="61" dur="1" fill="hold">
                                          <p:stCondLst>
                                            <p:cond delay="0"/>
                                          </p:stCondLst>
                                        </p:cTn>
                                        <p:tgtEl>
                                          <p:spTgt spid="13323"/>
                                        </p:tgtEl>
                                        <p:attrNameLst>
                                          <p:attrName>style.visibility</p:attrName>
                                        </p:attrNameLst>
                                      </p:cBhvr>
                                      <p:to>
                                        <p:strVal val="visible"/>
                                      </p:to>
                                    </p:set>
                                    <p:anim calcmode="lin" valueType="num">
                                      <p:cBhvr additive="base">
                                        <p:cTn id="62" dur="500" fill="hold"/>
                                        <p:tgtEl>
                                          <p:spTgt spid="13323"/>
                                        </p:tgtEl>
                                        <p:attrNameLst>
                                          <p:attrName>ppt_x</p:attrName>
                                        </p:attrNameLst>
                                      </p:cBhvr>
                                      <p:tavLst>
                                        <p:tav tm="0">
                                          <p:val>
                                            <p:strVal val="0-#ppt_w/2"/>
                                          </p:val>
                                        </p:tav>
                                        <p:tav tm="100000">
                                          <p:val>
                                            <p:strVal val="#ppt_x"/>
                                          </p:val>
                                        </p:tav>
                                      </p:tavLst>
                                    </p:anim>
                                    <p:anim calcmode="lin" valueType="num">
                                      <p:cBhvr additive="base">
                                        <p:cTn id="63" dur="500" fill="hold"/>
                                        <p:tgtEl>
                                          <p:spTgt spid="13323"/>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6050"/>
                            </p:stCondLst>
                            <p:childTnLst>
                              <p:par>
                                <p:cTn id="65" presetID="22" presetClass="entr" presetSubtype="8" fill="hold" grpId="0" nodeType="afterEffect">
                                  <p:stCondLst>
                                    <p:cond delay="0"/>
                                  </p:stCondLst>
                                  <p:childTnLst>
                                    <p:set>
                                      <p:cBhvr>
                                        <p:cTn id="66" dur="1" fill="hold">
                                          <p:stCondLst>
                                            <p:cond delay="0"/>
                                          </p:stCondLst>
                                        </p:cTn>
                                        <p:tgtEl>
                                          <p:spTgt spid="13314"/>
                                        </p:tgtEl>
                                        <p:attrNameLst>
                                          <p:attrName>style.visibility</p:attrName>
                                        </p:attrNameLst>
                                      </p:cBhvr>
                                      <p:to>
                                        <p:strVal val="visible"/>
                                      </p:to>
                                    </p:set>
                                    <p:animEffect transition="in" filter="wipe(left)">
                                      <p:cBhvr>
                                        <p:cTn id="67" dur="500"/>
                                        <p:tgtEl>
                                          <p:spTgt spid="13314"/>
                                        </p:tgtEl>
                                      </p:cBhvr>
                                    </p:animEffect>
                                  </p:childTnLst>
                                </p:cTn>
                              </p:par>
                            </p:childTnLst>
                          </p:cTn>
                        </p:par>
                        <p:par>
                          <p:cTn id="68" fill="hold" nodeType="afterGroup">
                            <p:stCondLst>
                              <p:cond delay="65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3326"/>
                                        </p:tgtEl>
                                        <p:attrNameLst>
                                          <p:attrName>style.visibility</p:attrName>
                                        </p:attrNameLst>
                                      </p:cBhvr>
                                      <p:to>
                                        <p:strVal val="visible"/>
                                      </p:to>
                                    </p:set>
                                    <p:anim calcmode="lin" valueType="num">
                                      <p:cBhvr>
                                        <p:cTn id="71" dur="300" fill="hold"/>
                                        <p:tgtEl>
                                          <p:spTgt spid="13326"/>
                                        </p:tgtEl>
                                        <p:attrNameLst>
                                          <p:attrName>ppt_x</p:attrName>
                                        </p:attrNameLst>
                                      </p:cBhvr>
                                      <p:tavLst>
                                        <p:tav tm="0">
                                          <p:val>
                                            <p:strVal val="#ppt_x"/>
                                          </p:val>
                                        </p:tav>
                                        <p:tav tm="50000">
                                          <p:val>
                                            <p:strVal val="#ppt_x+.1"/>
                                          </p:val>
                                        </p:tav>
                                        <p:tav tm="100000">
                                          <p:val>
                                            <p:strVal val="#ppt_x"/>
                                          </p:val>
                                        </p:tav>
                                      </p:tavLst>
                                    </p:anim>
                                    <p:anim calcmode="lin" valueType="num">
                                      <p:cBhvr>
                                        <p:cTn id="72" dur="300" fill="hold"/>
                                        <p:tgtEl>
                                          <p:spTgt spid="13326"/>
                                        </p:tgtEl>
                                        <p:attrNameLst>
                                          <p:attrName>ppt_y</p:attrName>
                                        </p:attrNameLst>
                                      </p:cBhvr>
                                      <p:tavLst>
                                        <p:tav tm="0">
                                          <p:val>
                                            <p:strVal val="#ppt_y"/>
                                          </p:val>
                                        </p:tav>
                                        <p:tav tm="100000">
                                          <p:val>
                                            <p:strVal val="#ppt_y"/>
                                          </p:val>
                                        </p:tav>
                                      </p:tavLst>
                                    </p:anim>
                                    <p:anim calcmode="lin" valueType="num">
                                      <p:cBhvr>
                                        <p:cTn id="73" dur="300" fill="hold"/>
                                        <p:tgtEl>
                                          <p:spTgt spid="13326"/>
                                        </p:tgtEl>
                                        <p:attrNameLst>
                                          <p:attrName>ppt_h</p:attrName>
                                        </p:attrNameLst>
                                      </p:cBhvr>
                                      <p:tavLst>
                                        <p:tav tm="0">
                                          <p:val>
                                            <p:strVal val="#ppt_h/10"/>
                                          </p:val>
                                        </p:tav>
                                        <p:tav tm="50000">
                                          <p:val>
                                            <p:strVal val="#ppt_h+.01"/>
                                          </p:val>
                                        </p:tav>
                                        <p:tav tm="100000">
                                          <p:val>
                                            <p:strVal val="#ppt_h"/>
                                          </p:val>
                                        </p:tav>
                                      </p:tavLst>
                                    </p:anim>
                                    <p:anim calcmode="lin" valueType="num">
                                      <p:cBhvr>
                                        <p:cTn id="74" dur="300" fill="hold"/>
                                        <p:tgtEl>
                                          <p:spTgt spid="13326"/>
                                        </p:tgtEl>
                                        <p:attrNameLst>
                                          <p:attrName>ppt_w</p:attrName>
                                        </p:attrNameLst>
                                      </p:cBhvr>
                                      <p:tavLst>
                                        <p:tav tm="0">
                                          <p:val>
                                            <p:strVal val="#ppt_w/10"/>
                                          </p:val>
                                        </p:tav>
                                        <p:tav tm="50000">
                                          <p:val>
                                            <p:strVal val="#ppt_w+.01"/>
                                          </p:val>
                                        </p:tav>
                                        <p:tav tm="100000">
                                          <p:val>
                                            <p:strVal val="#ppt_w"/>
                                          </p:val>
                                        </p:tav>
                                      </p:tavLst>
                                    </p:anim>
                                    <p:animEffect transition="in" filter="fade">
                                      <p:cBhvr>
                                        <p:cTn id="75" dur="300" tmFilter="0,0; .5, 1; 1, 1"/>
                                        <p:tgtEl>
                                          <p:spTgt spid="13326"/>
                                        </p:tgtEl>
                                      </p:cBhvr>
                                    </p:animEffect>
                                  </p:childTnLst>
                                </p:cTn>
                              </p:par>
                            </p:childTnLst>
                          </p:cTn>
                        </p:par>
                        <p:par>
                          <p:cTn id="76" fill="hold" nodeType="afterGroup">
                            <p:stCondLst>
                              <p:cond delay="7030"/>
                            </p:stCondLst>
                            <p:childTnLst>
                              <p:par>
                                <p:cTn id="77" presetID="42" presetClass="entr" presetSubtype="0" fill="hold" grpId="0" nodeType="afterEffect">
                                  <p:stCondLst>
                                    <p:cond delay="0"/>
                                  </p:stCondLst>
                                  <p:childTnLst>
                                    <p:set>
                                      <p:cBhvr>
                                        <p:cTn id="78" dur="1" fill="hold">
                                          <p:stCondLst>
                                            <p:cond delay="0"/>
                                          </p:stCondLst>
                                        </p:cTn>
                                        <p:tgtEl>
                                          <p:spTgt spid="13325"/>
                                        </p:tgtEl>
                                        <p:attrNameLst>
                                          <p:attrName>style.visibility</p:attrName>
                                        </p:attrNameLst>
                                      </p:cBhvr>
                                      <p:to>
                                        <p:strVal val="visible"/>
                                      </p:to>
                                    </p:set>
                                    <p:animEffect transition="in" filter="fade">
                                      <p:cBhvr>
                                        <p:cTn id="79" dur="500"/>
                                        <p:tgtEl>
                                          <p:spTgt spid="13325"/>
                                        </p:tgtEl>
                                      </p:cBhvr>
                                    </p:animEffect>
                                    <p:anim calcmode="lin" valueType="num">
                                      <p:cBhvr>
                                        <p:cTn id="80" dur="500" fill="hold"/>
                                        <p:tgtEl>
                                          <p:spTgt spid="13325"/>
                                        </p:tgtEl>
                                        <p:attrNameLst>
                                          <p:attrName>ppt_x</p:attrName>
                                        </p:attrNameLst>
                                      </p:cBhvr>
                                      <p:tavLst>
                                        <p:tav tm="0">
                                          <p:val>
                                            <p:strVal val="#ppt_x"/>
                                          </p:val>
                                        </p:tav>
                                        <p:tav tm="100000">
                                          <p:val>
                                            <p:strVal val="#ppt_x"/>
                                          </p:val>
                                        </p:tav>
                                      </p:tavLst>
                                    </p:anim>
                                    <p:anim calcmode="lin" valueType="num">
                                      <p:cBhvr>
                                        <p:cTn id="81" dur="500" fill="hold"/>
                                        <p:tgtEl>
                                          <p:spTgt spid="133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utoUpdateAnimBg="0"/>
      <p:bldP spid="13317" grpId="0" animBg="1"/>
      <p:bldP spid="13318" grpId="0" animBg="1"/>
      <p:bldP spid="13319" grpId="0" animBg="1"/>
      <p:bldP spid="13320" grpId="0" animBg="1"/>
      <p:bldP spid="13321" grpId="0" animBg="1"/>
      <p:bldP spid="13322" grpId="0" autoUpdateAnimBg="0"/>
      <p:bldP spid="13323" grpId="0" autoUpdateAnimBg="0"/>
      <p:bldP spid="13324" grpId="0" autoUpdateAnimBg="0"/>
      <p:bldP spid="13325" grpId="0" autoUpdateAnimBg="0"/>
      <p:bldP spid="13326" grpId="0" autoUpdateAnimBg="0"/>
      <p:bldP spid="133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0"/>
          <p:cNvSpPr txBox="1">
            <a:spLocks noChangeArrowheads="1"/>
          </p:cNvSpPr>
          <p:nvPr/>
        </p:nvSpPr>
        <p:spPr bwMode="auto">
          <a:xfrm>
            <a:off x="985838" y="190500"/>
            <a:ext cx="2557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200">
                <a:latin typeface="微软雅黑" panose="020B0503020204020204" pitchFamily="34" charset="-122"/>
              </a:rPr>
              <a:t>1.1</a:t>
            </a:r>
            <a:r>
              <a:rPr lang="zh-CN" altLang="en-US" sz="2200">
                <a:latin typeface="微软雅黑" panose="020B0503020204020204" pitchFamily="34" charset="-122"/>
              </a:rPr>
              <a:t>请输入您的标题</a:t>
            </a:r>
          </a:p>
        </p:txBody>
      </p:sp>
      <p:grpSp>
        <p:nvGrpSpPr>
          <p:cNvPr id="2" name="Group 3"/>
          <p:cNvGrpSpPr>
            <a:grpSpLocks/>
          </p:cNvGrpSpPr>
          <p:nvPr/>
        </p:nvGrpSpPr>
        <p:grpSpPr bwMode="auto">
          <a:xfrm>
            <a:off x="300038" y="142875"/>
            <a:ext cx="11236325" cy="525463"/>
            <a:chOff x="0" y="0"/>
            <a:chExt cx="11236203" cy="525463"/>
          </a:xfrm>
        </p:grpSpPr>
        <p:grpSp>
          <p:nvGrpSpPr>
            <p:cNvPr id="3" name="Group 4"/>
            <p:cNvGrpSpPr>
              <a:grpSpLocks/>
            </p:cNvGrpSpPr>
            <p:nvPr/>
          </p:nvGrpSpPr>
          <p:grpSpPr bwMode="auto">
            <a:xfrm flipH="1" flipV="1">
              <a:off x="0" y="0"/>
              <a:ext cx="584200" cy="525463"/>
              <a:chOff x="0" y="0"/>
              <a:chExt cx="584200" cy="525463"/>
            </a:xfrm>
          </p:grpSpPr>
          <p:sp>
            <p:nvSpPr>
              <p:cNvPr id="4" name="Rectangle 5"/>
              <p:cNvSpPr>
                <a:spLocks noChangeArrowheads="1"/>
              </p:cNvSpPr>
              <p:nvPr/>
            </p:nvSpPr>
            <p:spPr bwMode="auto">
              <a:xfrm>
                <a:off x="0" y="0"/>
                <a:ext cx="300038" cy="3032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5" name="Freeform 6"/>
              <p:cNvSpPr>
                <a:spLocks/>
              </p:cNvSpPr>
              <p:nvPr/>
            </p:nvSpPr>
            <p:spPr bwMode="auto">
              <a:xfrm>
                <a:off x="142875" y="79375"/>
                <a:ext cx="441325" cy="446088"/>
              </a:xfrm>
              <a:custGeom>
                <a:avLst/>
                <a:gdLst>
                  <a:gd name="T0" fmla="*/ 192536 w 761"/>
                  <a:gd name="T1" fmla="*/ 0 h 761"/>
                  <a:gd name="T2" fmla="*/ 441325 w 761"/>
                  <a:gd name="T3" fmla="*/ 0 h 761"/>
                  <a:gd name="T4" fmla="*/ 441325 w 761"/>
                  <a:gd name="T5" fmla="*/ 446088 h 761"/>
                  <a:gd name="T6" fmla="*/ 0 w 761"/>
                  <a:gd name="T7" fmla="*/ 446088 h 761"/>
                  <a:gd name="T8" fmla="*/ 0 w 761"/>
                  <a:gd name="T9" fmla="*/ 257922 h 761"/>
                  <a:gd name="T10" fmla="*/ 23197 w 761"/>
                  <a:gd name="T11" fmla="*/ 257922 h 761"/>
                  <a:gd name="T12" fmla="*/ 23197 w 761"/>
                  <a:gd name="T13" fmla="*/ 422641 h 761"/>
                  <a:gd name="T14" fmla="*/ 418128 w 761"/>
                  <a:gd name="T15" fmla="*/ 422641 h 761"/>
                  <a:gd name="T16" fmla="*/ 418128 w 761"/>
                  <a:gd name="T17" fmla="*/ 23447 h 761"/>
                  <a:gd name="T18" fmla="*/ 192536 w 761"/>
                  <a:gd name="T19" fmla="*/ 23447 h 761"/>
                  <a:gd name="T20" fmla="*/ 192536 w 761"/>
                  <a:gd name="T21" fmla="*/ 0 h 7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1"/>
                  <a:gd name="T34" fmla="*/ 0 h 761"/>
                  <a:gd name="T35" fmla="*/ 761 w 761"/>
                  <a:gd name="T36" fmla="*/ 761 h 7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1" h="761">
                    <a:moveTo>
                      <a:pt x="332" y="0"/>
                    </a:moveTo>
                    <a:lnTo>
                      <a:pt x="761" y="0"/>
                    </a:lnTo>
                    <a:lnTo>
                      <a:pt x="761" y="761"/>
                    </a:lnTo>
                    <a:lnTo>
                      <a:pt x="0" y="761"/>
                    </a:lnTo>
                    <a:lnTo>
                      <a:pt x="0" y="440"/>
                    </a:lnTo>
                    <a:lnTo>
                      <a:pt x="40" y="440"/>
                    </a:lnTo>
                    <a:lnTo>
                      <a:pt x="40" y="721"/>
                    </a:lnTo>
                    <a:lnTo>
                      <a:pt x="721" y="721"/>
                    </a:lnTo>
                    <a:lnTo>
                      <a:pt x="721" y="40"/>
                    </a:lnTo>
                    <a:lnTo>
                      <a:pt x="332" y="40"/>
                    </a:lnTo>
                    <a:lnTo>
                      <a:pt x="3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cxnSp>
          <p:nvCxnSpPr>
            <p:cNvPr id="6" name="直接连接符 26"/>
            <p:cNvCxnSpPr>
              <a:cxnSpLocks noChangeShapeType="1"/>
            </p:cNvCxnSpPr>
            <p:nvPr/>
          </p:nvCxnSpPr>
          <p:spPr bwMode="auto">
            <a:xfrm>
              <a:off x="671683" y="489837"/>
              <a:ext cx="105645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14344" name="平行四边形 58"/>
          <p:cNvSpPr>
            <a:spLocks noChangeArrowheads="1"/>
          </p:cNvSpPr>
          <p:nvPr/>
        </p:nvSpPr>
        <p:spPr bwMode="auto">
          <a:xfrm flipH="1">
            <a:off x="1743075" y="3373438"/>
            <a:ext cx="2257425" cy="1830387"/>
          </a:xfrm>
          <a:prstGeom prst="parallelogram">
            <a:avLst>
              <a:gd name="adj" fmla="val 53637"/>
            </a:avLst>
          </a:prstGeom>
          <a:solidFill>
            <a:srgbClr val="6213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5" name="平行四边形 59"/>
          <p:cNvSpPr>
            <a:spLocks noChangeArrowheads="1"/>
          </p:cNvSpPr>
          <p:nvPr/>
        </p:nvSpPr>
        <p:spPr bwMode="auto">
          <a:xfrm flipH="1">
            <a:off x="3740150" y="3398838"/>
            <a:ext cx="2257425" cy="1830387"/>
          </a:xfrm>
          <a:prstGeom prst="parallelogram">
            <a:avLst>
              <a:gd name="adj" fmla="val 53637"/>
            </a:avLst>
          </a:prstGeom>
          <a:solidFill>
            <a:srgbClr val="6213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6" name="平行四边形 60"/>
          <p:cNvSpPr>
            <a:spLocks noChangeArrowheads="1"/>
          </p:cNvSpPr>
          <p:nvPr/>
        </p:nvSpPr>
        <p:spPr bwMode="auto">
          <a:xfrm flipH="1">
            <a:off x="5703888" y="3398838"/>
            <a:ext cx="2257425" cy="1830387"/>
          </a:xfrm>
          <a:prstGeom prst="parallelogram">
            <a:avLst>
              <a:gd name="adj" fmla="val 53637"/>
            </a:avLst>
          </a:prstGeom>
          <a:solidFill>
            <a:srgbClr val="6213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4347" name="平行四边形 61"/>
          <p:cNvSpPr>
            <a:spLocks noChangeArrowheads="1"/>
          </p:cNvSpPr>
          <p:nvPr/>
        </p:nvSpPr>
        <p:spPr bwMode="auto">
          <a:xfrm flipH="1">
            <a:off x="7670800" y="3398838"/>
            <a:ext cx="2257425" cy="1830387"/>
          </a:xfrm>
          <a:prstGeom prst="parallelogram">
            <a:avLst>
              <a:gd name="adj" fmla="val 53637"/>
            </a:avLst>
          </a:prstGeom>
          <a:solidFill>
            <a:srgbClr val="6213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14348" name="组合 6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3352800"/>
            <a:ext cx="22606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组合 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371850"/>
            <a:ext cx="2262188"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组合 6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3402013"/>
            <a:ext cx="22621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组合 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1950" y="3402013"/>
            <a:ext cx="22558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组合 7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0125" y="2316163"/>
            <a:ext cx="27305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矩形 77"/>
          <p:cNvSpPr>
            <a:spLocks noChangeArrowheads="1"/>
          </p:cNvSpPr>
          <p:nvPr/>
        </p:nvSpPr>
        <p:spPr bwMode="auto">
          <a:xfrm>
            <a:off x="1552575" y="1628775"/>
            <a:ext cx="6073775"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1800">
                <a:latin typeface="微软雅黑" panose="020B0503020204020204" pitchFamily="34" charset="-122"/>
              </a:rPr>
              <a:t>这里输入文字这里输入文字这里输入文字这里输入文字这里输入文字这里输入文字这里输入文字这里输入文字这里输入文字这里输入文字</a:t>
            </a:r>
          </a:p>
        </p:txBody>
      </p:sp>
    </p:spTree>
  </p:cSld>
  <p:clrMapOvr>
    <a:masterClrMapping/>
  </p:clrMapOvr>
  <p:transition spd="slow" advTm="5966">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338"/>
                                        </p:tgtEl>
                                        <p:attrNameLst>
                                          <p:attrName>style.visibility</p:attrName>
                                        </p:attrNameLst>
                                      </p:cBhvr>
                                      <p:to>
                                        <p:strVal val="visible"/>
                                      </p:to>
                                    </p:set>
                                    <p:anim calcmode="lin" valueType="num">
                                      <p:cBhvr>
                                        <p:cTn id="11" dur="3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14338"/>
                                        </p:tgtEl>
                                        <p:attrNameLst>
                                          <p:attrName>ppt_y</p:attrName>
                                        </p:attrNameLst>
                                      </p:cBhvr>
                                      <p:tavLst>
                                        <p:tav tm="0">
                                          <p:val>
                                            <p:strVal val="#ppt_y"/>
                                          </p:val>
                                        </p:tav>
                                        <p:tav tm="100000">
                                          <p:val>
                                            <p:strVal val="#ppt_y"/>
                                          </p:val>
                                        </p:tav>
                                      </p:tavLst>
                                    </p:anim>
                                    <p:anim calcmode="lin" valueType="num">
                                      <p:cBhvr>
                                        <p:cTn id="13" dur="3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14338"/>
                                        </p:tgtEl>
                                      </p:cBhvr>
                                    </p:animEffect>
                                  </p:childTnLst>
                                </p:cTn>
                              </p:par>
                            </p:childTnLst>
                          </p:cTn>
                        </p:par>
                        <p:par>
                          <p:cTn id="16" fill="hold" nodeType="afterGroup">
                            <p:stCondLst>
                              <p:cond delay="1070"/>
                            </p:stCondLst>
                            <p:childTnLst>
                              <p:par>
                                <p:cTn id="17" presetID="22" presetClass="entr" presetSubtype="4" fill="hold" nodeType="afterEffect">
                                  <p:stCondLst>
                                    <p:cond delay="0"/>
                                  </p:stCondLst>
                                  <p:childTnLst>
                                    <p:set>
                                      <p:cBhvr>
                                        <p:cTn id="18" dur="1" fill="hold">
                                          <p:stCondLst>
                                            <p:cond delay="0"/>
                                          </p:stCondLst>
                                        </p:cTn>
                                        <p:tgtEl>
                                          <p:spTgt spid="14348"/>
                                        </p:tgtEl>
                                        <p:attrNameLst>
                                          <p:attrName>style.visibility</p:attrName>
                                        </p:attrNameLst>
                                      </p:cBhvr>
                                      <p:to>
                                        <p:strVal val="visible"/>
                                      </p:to>
                                    </p:set>
                                    <p:animEffect transition="in" filter="wipe(down)">
                                      <p:cBhvr>
                                        <p:cTn id="19" dur="500"/>
                                        <p:tgtEl>
                                          <p:spTgt spid="14348"/>
                                        </p:tgtEl>
                                      </p:cBhvr>
                                    </p:animEffect>
                                  </p:childTnLst>
                                </p:cTn>
                              </p:par>
                            </p:childTnLst>
                          </p:cTn>
                        </p:par>
                        <p:par>
                          <p:cTn id="20" fill="hold" nodeType="afterGroup">
                            <p:stCondLst>
                              <p:cond delay="1570"/>
                            </p:stCondLst>
                            <p:childTnLst>
                              <p:par>
                                <p:cTn id="21" presetID="22" presetClass="entr" presetSubtype="1" fill="hold" grpId="0" nodeType="afterEffect">
                                  <p:stCondLst>
                                    <p:cond delay="0"/>
                                  </p:stCondLst>
                                  <p:childTnLst>
                                    <p:set>
                                      <p:cBhvr>
                                        <p:cTn id="22" dur="1" fill="hold">
                                          <p:stCondLst>
                                            <p:cond delay="0"/>
                                          </p:stCondLst>
                                        </p:cTn>
                                        <p:tgtEl>
                                          <p:spTgt spid="14344"/>
                                        </p:tgtEl>
                                        <p:attrNameLst>
                                          <p:attrName>style.visibility</p:attrName>
                                        </p:attrNameLst>
                                      </p:cBhvr>
                                      <p:to>
                                        <p:strVal val="visible"/>
                                      </p:to>
                                    </p:set>
                                    <p:animEffect transition="in" filter="wipe(up)">
                                      <p:cBhvr>
                                        <p:cTn id="23" dur="300"/>
                                        <p:tgtEl>
                                          <p:spTgt spid="14344"/>
                                        </p:tgtEl>
                                      </p:cBhvr>
                                    </p:animEffect>
                                  </p:childTnLst>
                                </p:cTn>
                              </p:par>
                            </p:childTnLst>
                          </p:cTn>
                        </p:par>
                        <p:par>
                          <p:cTn id="24" fill="hold" nodeType="afterGroup">
                            <p:stCondLst>
                              <p:cond delay="1870"/>
                            </p:stCondLst>
                            <p:childTnLst>
                              <p:par>
                                <p:cTn id="25" presetID="22" presetClass="entr" presetSubtype="4" fill="hold" nodeType="afterEffect">
                                  <p:stCondLst>
                                    <p:cond delay="0"/>
                                  </p:stCondLst>
                                  <p:childTnLst>
                                    <p:set>
                                      <p:cBhvr>
                                        <p:cTn id="26" dur="1" fill="hold">
                                          <p:stCondLst>
                                            <p:cond delay="0"/>
                                          </p:stCondLst>
                                        </p:cTn>
                                        <p:tgtEl>
                                          <p:spTgt spid="14349"/>
                                        </p:tgtEl>
                                        <p:attrNameLst>
                                          <p:attrName>style.visibility</p:attrName>
                                        </p:attrNameLst>
                                      </p:cBhvr>
                                      <p:to>
                                        <p:strVal val="visible"/>
                                      </p:to>
                                    </p:set>
                                    <p:animEffect transition="in" filter="wipe(down)">
                                      <p:cBhvr>
                                        <p:cTn id="27" dur="500"/>
                                        <p:tgtEl>
                                          <p:spTgt spid="14349"/>
                                        </p:tgtEl>
                                      </p:cBhvr>
                                    </p:animEffect>
                                  </p:childTnLst>
                                </p:cTn>
                              </p:par>
                            </p:childTnLst>
                          </p:cTn>
                        </p:par>
                        <p:par>
                          <p:cTn id="28" fill="hold" nodeType="afterGroup">
                            <p:stCondLst>
                              <p:cond delay="2370"/>
                            </p:stCondLst>
                            <p:childTnLst>
                              <p:par>
                                <p:cTn id="29" presetID="22" presetClass="entr" presetSubtype="1" fill="hold" grpId="0" nodeType="afterEffect">
                                  <p:stCondLst>
                                    <p:cond delay="0"/>
                                  </p:stCondLst>
                                  <p:childTnLst>
                                    <p:set>
                                      <p:cBhvr>
                                        <p:cTn id="30" dur="1" fill="hold">
                                          <p:stCondLst>
                                            <p:cond delay="0"/>
                                          </p:stCondLst>
                                        </p:cTn>
                                        <p:tgtEl>
                                          <p:spTgt spid="14345"/>
                                        </p:tgtEl>
                                        <p:attrNameLst>
                                          <p:attrName>style.visibility</p:attrName>
                                        </p:attrNameLst>
                                      </p:cBhvr>
                                      <p:to>
                                        <p:strVal val="visible"/>
                                      </p:to>
                                    </p:set>
                                    <p:animEffect transition="in" filter="wipe(up)">
                                      <p:cBhvr>
                                        <p:cTn id="31" dur="300"/>
                                        <p:tgtEl>
                                          <p:spTgt spid="14345"/>
                                        </p:tgtEl>
                                      </p:cBhvr>
                                    </p:animEffect>
                                  </p:childTnLst>
                                </p:cTn>
                              </p:par>
                            </p:childTnLst>
                          </p:cTn>
                        </p:par>
                        <p:par>
                          <p:cTn id="32" fill="hold" nodeType="afterGroup">
                            <p:stCondLst>
                              <p:cond delay="2670"/>
                            </p:stCondLst>
                            <p:childTnLst>
                              <p:par>
                                <p:cTn id="33" presetID="22" presetClass="entr" presetSubtype="4" fill="hold" nodeType="afterEffect">
                                  <p:stCondLst>
                                    <p:cond delay="0"/>
                                  </p:stCondLst>
                                  <p:childTnLst>
                                    <p:set>
                                      <p:cBhvr>
                                        <p:cTn id="34" dur="1" fill="hold">
                                          <p:stCondLst>
                                            <p:cond delay="0"/>
                                          </p:stCondLst>
                                        </p:cTn>
                                        <p:tgtEl>
                                          <p:spTgt spid="14350"/>
                                        </p:tgtEl>
                                        <p:attrNameLst>
                                          <p:attrName>style.visibility</p:attrName>
                                        </p:attrNameLst>
                                      </p:cBhvr>
                                      <p:to>
                                        <p:strVal val="visible"/>
                                      </p:to>
                                    </p:set>
                                    <p:animEffect transition="in" filter="wipe(down)">
                                      <p:cBhvr>
                                        <p:cTn id="35" dur="500"/>
                                        <p:tgtEl>
                                          <p:spTgt spid="14350"/>
                                        </p:tgtEl>
                                      </p:cBhvr>
                                    </p:animEffect>
                                  </p:childTnLst>
                                </p:cTn>
                              </p:par>
                            </p:childTnLst>
                          </p:cTn>
                        </p:par>
                        <p:par>
                          <p:cTn id="36" fill="hold" nodeType="afterGroup">
                            <p:stCondLst>
                              <p:cond delay="3170"/>
                            </p:stCondLst>
                            <p:childTnLst>
                              <p:par>
                                <p:cTn id="37" presetID="22" presetClass="entr" presetSubtype="1" fill="hold" grpId="0" nodeType="afterEffect">
                                  <p:stCondLst>
                                    <p:cond delay="0"/>
                                  </p:stCondLst>
                                  <p:childTnLst>
                                    <p:set>
                                      <p:cBhvr>
                                        <p:cTn id="38" dur="1" fill="hold">
                                          <p:stCondLst>
                                            <p:cond delay="0"/>
                                          </p:stCondLst>
                                        </p:cTn>
                                        <p:tgtEl>
                                          <p:spTgt spid="14346"/>
                                        </p:tgtEl>
                                        <p:attrNameLst>
                                          <p:attrName>style.visibility</p:attrName>
                                        </p:attrNameLst>
                                      </p:cBhvr>
                                      <p:to>
                                        <p:strVal val="visible"/>
                                      </p:to>
                                    </p:set>
                                    <p:animEffect transition="in" filter="wipe(up)">
                                      <p:cBhvr>
                                        <p:cTn id="39" dur="300"/>
                                        <p:tgtEl>
                                          <p:spTgt spid="14346"/>
                                        </p:tgtEl>
                                      </p:cBhvr>
                                    </p:animEffect>
                                  </p:childTnLst>
                                </p:cTn>
                              </p:par>
                            </p:childTnLst>
                          </p:cTn>
                        </p:par>
                        <p:par>
                          <p:cTn id="40" fill="hold" nodeType="afterGroup">
                            <p:stCondLst>
                              <p:cond delay="3470"/>
                            </p:stCondLst>
                            <p:childTnLst>
                              <p:par>
                                <p:cTn id="41" presetID="22" presetClass="entr" presetSubtype="4" fill="hold" nodeType="afterEffect">
                                  <p:stCondLst>
                                    <p:cond delay="0"/>
                                  </p:stCondLst>
                                  <p:childTnLst>
                                    <p:set>
                                      <p:cBhvr>
                                        <p:cTn id="42" dur="1" fill="hold">
                                          <p:stCondLst>
                                            <p:cond delay="0"/>
                                          </p:stCondLst>
                                        </p:cTn>
                                        <p:tgtEl>
                                          <p:spTgt spid="14351"/>
                                        </p:tgtEl>
                                        <p:attrNameLst>
                                          <p:attrName>style.visibility</p:attrName>
                                        </p:attrNameLst>
                                      </p:cBhvr>
                                      <p:to>
                                        <p:strVal val="visible"/>
                                      </p:to>
                                    </p:set>
                                    <p:animEffect transition="in" filter="wipe(down)">
                                      <p:cBhvr>
                                        <p:cTn id="43" dur="500"/>
                                        <p:tgtEl>
                                          <p:spTgt spid="14351"/>
                                        </p:tgtEl>
                                      </p:cBhvr>
                                    </p:animEffect>
                                  </p:childTnLst>
                                </p:cTn>
                              </p:par>
                            </p:childTnLst>
                          </p:cTn>
                        </p:par>
                        <p:par>
                          <p:cTn id="44" fill="hold" nodeType="afterGroup">
                            <p:stCondLst>
                              <p:cond delay="3970"/>
                            </p:stCondLst>
                            <p:childTnLst>
                              <p:par>
                                <p:cTn id="45" presetID="22" presetClass="entr" presetSubtype="1" fill="hold" grpId="0" nodeType="afterEffect">
                                  <p:stCondLst>
                                    <p:cond delay="0"/>
                                  </p:stCondLst>
                                  <p:childTnLst>
                                    <p:set>
                                      <p:cBhvr>
                                        <p:cTn id="46" dur="1" fill="hold">
                                          <p:stCondLst>
                                            <p:cond delay="0"/>
                                          </p:stCondLst>
                                        </p:cTn>
                                        <p:tgtEl>
                                          <p:spTgt spid="14347"/>
                                        </p:tgtEl>
                                        <p:attrNameLst>
                                          <p:attrName>style.visibility</p:attrName>
                                        </p:attrNameLst>
                                      </p:cBhvr>
                                      <p:to>
                                        <p:strVal val="visible"/>
                                      </p:to>
                                    </p:set>
                                    <p:animEffect transition="in" filter="wipe(up)">
                                      <p:cBhvr>
                                        <p:cTn id="47" dur="300"/>
                                        <p:tgtEl>
                                          <p:spTgt spid="14347"/>
                                        </p:tgtEl>
                                      </p:cBhvr>
                                    </p:animEffect>
                                  </p:childTnLst>
                                </p:cTn>
                              </p:par>
                            </p:childTnLst>
                          </p:cTn>
                        </p:par>
                        <p:par>
                          <p:cTn id="48" fill="hold" nodeType="afterGroup">
                            <p:stCondLst>
                              <p:cond delay="4270"/>
                            </p:stCondLst>
                            <p:childTnLst>
                              <p:par>
                                <p:cTn id="49" presetID="22" presetClass="entr" presetSubtype="4" fill="hold" nodeType="afterEffect">
                                  <p:stCondLst>
                                    <p:cond delay="0"/>
                                  </p:stCondLst>
                                  <p:childTnLst>
                                    <p:set>
                                      <p:cBhvr>
                                        <p:cTn id="50" dur="1" fill="hold">
                                          <p:stCondLst>
                                            <p:cond delay="0"/>
                                          </p:stCondLst>
                                        </p:cTn>
                                        <p:tgtEl>
                                          <p:spTgt spid="14352"/>
                                        </p:tgtEl>
                                        <p:attrNameLst>
                                          <p:attrName>style.visibility</p:attrName>
                                        </p:attrNameLst>
                                      </p:cBhvr>
                                      <p:to>
                                        <p:strVal val="visible"/>
                                      </p:to>
                                    </p:set>
                                    <p:animEffect transition="in" filter="wipe(down)">
                                      <p:cBhvr>
                                        <p:cTn id="51" dur="500"/>
                                        <p:tgtEl>
                                          <p:spTgt spid="14352"/>
                                        </p:tgtEl>
                                      </p:cBhvr>
                                    </p:animEffect>
                                  </p:childTnLst>
                                </p:cTn>
                              </p:par>
                            </p:childTnLst>
                          </p:cTn>
                        </p:par>
                        <p:par>
                          <p:cTn id="52" fill="hold" nodeType="afterGroup">
                            <p:stCondLst>
                              <p:cond delay="4770"/>
                            </p:stCondLst>
                            <p:childTnLst>
                              <p:par>
                                <p:cTn id="53" presetID="31" presetClass="entr" presetSubtype="0" fill="hold" grpId="0" nodeType="afterEffect">
                                  <p:stCondLst>
                                    <p:cond delay="0"/>
                                  </p:stCondLst>
                                  <p:childTnLst>
                                    <p:set>
                                      <p:cBhvr>
                                        <p:cTn id="54" dur="1" fill="hold">
                                          <p:stCondLst>
                                            <p:cond delay="0"/>
                                          </p:stCondLst>
                                        </p:cTn>
                                        <p:tgtEl>
                                          <p:spTgt spid="14353"/>
                                        </p:tgtEl>
                                        <p:attrNameLst>
                                          <p:attrName>style.visibility</p:attrName>
                                        </p:attrNameLst>
                                      </p:cBhvr>
                                      <p:to>
                                        <p:strVal val="visible"/>
                                      </p:to>
                                    </p:set>
                                    <p:anim calcmode="lin" valueType="num">
                                      <p:cBhvr>
                                        <p:cTn id="55" dur="500" fill="hold"/>
                                        <p:tgtEl>
                                          <p:spTgt spid="14353"/>
                                        </p:tgtEl>
                                        <p:attrNameLst>
                                          <p:attrName>ppt_w</p:attrName>
                                        </p:attrNameLst>
                                      </p:cBhvr>
                                      <p:tavLst>
                                        <p:tav tm="0">
                                          <p:val>
                                            <p:fltVal val="0"/>
                                          </p:val>
                                        </p:tav>
                                        <p:tav tm="100000">
                                          <p:val>
                                            <p:strVal val="#ppt_w"/>
                                          </p:val>
                                        </p:tav>
                                      </p:tavLst>
                                    </p:anim>
                                    <p:anim calcmode="lin" valueType="num">
                                      <p:cBhvr>
                                        <p:cTn id="56" dur="500" fill="hold"/>
                                        <p:tgtEl>
                                          <p:spTgt spid="14353"/>
                                        </p:tgtEl>
                                        <p:attrNameLst>
                                          <p:attrName>ppt_h</p:attrName>
                                        </p:attrNameLst>
                                      </p:cBhvr>
                                      <p:tavLst>
                                        <p:tav tm="0">
                                          <p:val>
                                            <p:fltVal val="0"/>
                                          </p:val>
                                        </p:tav>
                                        <p:tav tm="100000">
                                          <p:val>
                                            <p:strVal val="#ppt_h"/>
                                          </p:val>
                                        </p:tav>
                                      </p:tavLst>
                                    </p:anim>
                                    <p:anim calcmode="lin" valueType="num">
                                      <p:cBhvr>
                                        <p:cTn id="57" dur="500" fill="hold"/>
                                        <p:tgtEl>
                                          <p:spTgt spid="14353"/>
                                        </p:tgtEl>
                                        <p:attrNameLst>
                                          <p:attrName>style.rotation</p:attrName>
                                        </p:attrNameLst>
                                      </p:cBhvr>
                                      <p:tavLst>
                                        <p:tav tm="0">
                                          <p:val>
                                            <p:fltVal val="90"/>
                                          </p:val>
                                        </p:tav>
                                        <p:tav tm="100000">
                                          <p:val>
                                            <p:fltVal val="0"/>
                                          </p:val>
                                        </p:tav>
                                      </p:tavLst>
                                    </p:anim>
                                    <p:animEffect transition="in" filter="fade">
                                      <p:cBhvr>
                                        <p:cTn id="58"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4" grpId="0" animBg="1" autoUpdateAnimBg="0"/>
      <p:bldP spid="14345" grpId="0" animBg="1" autoUpdateAnimBg="0"/>
      <p:bldP spid="14346" grpId="0" animBg="1" autoUpdateAnimBg="0"/>
      <p:bldP spid="14347" grpId="0" animBg="1" autoUpdateAnimBg="0"/>
      <p:bldP spid="1435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0.9"/>
</p:tagLst>
</file>

<file path=ppt/theme/theme1.xml><?xml version="1.0" encoding="utf-8"?>
<a:theme xmlns:a="http://schemas.openxmlformats.org/drawingml/2006/main" name="1_默认设计模板">
  <a:themeElements>
    <a:clrScheme name="">
      <a:dk1>
        <a:srgbClr val="EAECF0"/>
      </a:dk1>
      <a:lt1>
        <a:srgbClr val="C4261D"/>
      </a:lt1>
      <a:dk2>
        <a:srgbClr val="000000"/>
      </a:dk2>
      <a:lt2>
        <a:srgbClr val="C4261D"/>
      </a:lt2>
      <a:accent1>
        <a:srgbClr val="000000"/>
      </a:accent1>
      <a:accent2>
        <a:srgbClr val="808080"/>
      </a:accent2>
      <a:accent3>
        <a:srgbClr val="AAAAAA"/>
      </a:accent3>
      <a:accent4>
        <a:srgbClr val="A71F17"/>
      </a:accent4>
      <a:accent5>
        <a:srgbClr val="AAAAAA"/>
      </a:accent5>
      <a:accent6>
        <a:srgbClr val="737373"/>
      </a:accent6>
      <a:hlink>
        <a:srgbClr val="808080"/>
      </a:hlink>
      <a:folHlink>
        <a:srgbClr val="3F3F3F"/>
      </a:folHlink>
    </a:clrScheme>
    <a:fontScheme name="1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默认设计模板">
  <a:themeElements>
    <a:clrScheme name="">
      <a:dk1>
        <a:srgbClr val="EAECF0"/>
      </a:dk1>
      <a:lt1>
        <a:srgbClr val="C4261D"/>
      </a:lt1>
      <a:dk2>
        <a:srgbClr val="000000"/>
      </a:dk2>
      <a:lt2>
        <a:srgbClr val="C4261D"/>
      </a:lt2>
      <a:accent1>
        <a:srgbClr val="000000"/>
      </a:accent1>
      <a:accent2>
        <a:srgbClr val="808080"/>
      </a:accent2>
      <a:accent3>
        <a:srgbClr val="AAAAAA"/>
      </a:accent3>
      <a:accent4>
        <a:srgbClr val="A71F17"/>
      </a:accent4>
      <a:accent5>
        <a:srgbClr val="AAAAAA"/>
      </a:accent5>
      <a:accent6>
        <a:srgbClr val="737373"/>
      </a:accent6>
      <a:hlink>
        <a:srgbClr val="808080"/>
      </a:hlink>
      <a:folHlink>
        <a:srgbClr val="3F3F3F"/>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默认设计模板">
  <a:themeElements>
    <a:clrScheme name="">
      <a:dk1>
        <a:srgbClr val="EAECF0"/>
      </a:dk1>
      <a:lt1>
        <a:srgbClr val="C4261D"/>
      </a:lt1>
      <a:dk2>
        <a:srgbClr val="000000"/>
      </a:dk2>
      <a:lt2>
        <a:srgbClr val="C4261D"/>
      </a:lt2>
      <a:accent1>
        <a:srgbClr val="000000"/>
      </a:accent1>
      <a:accent2>
        <a:srgbClr val="808080"/>
      </a:accent2>
      <a:accent3>
        <a:srgbClr val="AAAAAA"/>
      </a:accent3>
      <a:accent4>
        <a:srgbClr val="A71F17"/>
      </a:accent4>
      <a:accent5>
        <a:srgbClr val="AAAAAA"/>
      </a:accent5>
      <a:accent6>
        <a:srgbClr val="737373"/>
      </a:accent6>
      <a:hlink>
        <a:srgbClr val="808080"/>
      </a:hlink>
      <a:folHlink>
        <a:srgbClr val="3F3F3F"/>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TotalTime>
  <Pages>0</Pages>
  <Words>2576</Words>
  <Characters>0</Characters>
  <Application>Microsoft Office PowerPoint</Application>
  <DocSecurity>0</DocSecurity>
  <PresentationFormat>自定义</PresentationFormat>
  <Lines>0</Lines>
  <Paragraphs>492</Paragraphs>
  <Slides>42</Slides>
  <Notes>3</Notes>
  <HiddenSlides>0</HiddenSlides>
  <MMClips>0</MMClips>
  <ScaleCrop>false</ScaleCrop>
  <HeadingPairs>
    <vt:vector size="6" baseType="variant">
      <vt:variant>
        <vt:lpstr>已用的字体</vt:lpstr>
      </vt:variant>
      <vt:variant>
        <vt:i4>12</vt:i4>
      </vt:variant>
      <vt:variant>
        <vt:lpstr>主题</vt:lpstr>
      </vt:variant>
      <vt:variant>
        <vt:i4>3</vt:i4>
      </vt:variant>
      <vt:variant>
        <vt:lpstr>幻灯片标题</vt:lpstr>
      </vt:variant>
      <vt:variant>
        <vt:i4>42</vt:i4>
      </vt:variant>
    </vt:vector>
  </HeadingPairs>
  <TitlesOfParts>
    <vt:vector size="57" baseType="lpstr">
      <vt:lpstr>Arial</vt:lpstr>
      <vt:lpstr>宋体</vt:lpstr>
      <vt:lpstr>微软雅黑</vt:lpstr>
      <vt:lpstr>仿宋_GB2312</vt:lpstr>
      <vt:lpstr>Calibri</vt:lpstr>
      <vt:lpstr>Wingdings</vt:lpstr>
      <vt:lpstr>造字工房悦黑体验版常规体</vt:lpstr>
      <vt:lpstr>굴림</vt:lpstr>
      <vt:lpstr>Marlett</vt:lpstr>
      <vt:lpstr>Segoe Condensed</vt:lpstr>
      <vt:lpstr>Impact</vt:lpstr>
      <vt:lpstr>楷体_GB2312</vt:lpstr>
      <vt:lpstr>1_默认设计模板</vt:lpstr>
      <vt:lpstr>2_默认设计模板</vt:lpstr>
      <vt:lpstr>3_默认设计模板</vt:lpstr>
      <vt:lpstr>请在这里输入标题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请在这里输入标题</dc:title>
  <dc:subject>恒好美佳</dc:subject>
  <dc:creator>Administrator</dc:creator>
  <cp:keywords/>
  <dc:description>恒好美佳   https://sppt.taobao.com/</dc:description>
  <cp:lastModifiedBy>微软用户</cp:lastModifiedBy>
  <cp:revision>1</cp:revision>
  <dcterms:created xsi:type="dcterms:W3CDTF">2013-01-25T01:44:32Z</dcterms:created>
  <dcterms:modified xsi:type="dcterms:W3CDTF">2018-09-13T00:16:47Z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2052-9.1.0.4518</vt:lpwstr>
  </property>
</Properties>
</file>